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jpg" ContentType="image/jp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84" r:id="rId5"/>
    <p:sldId id="276" r:id="rId6"/>
    <p:sldId id="278" r:id="rId7"/>
    <p:sldId id="279" r:id="rId8"/>
    <p:sldId id="280" r:id="rId9"/>
    <p:sldId id="281" r:id="rId10"/>
    <p:sldId id="283" r:id="rId11"/>
  </p:sldIdLst>
  <p:sldSz cx="9144000" cy="6858000" type="screen4x3"/>
  <p:notesSz cx="9144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25899" y="580136"/>
            <a:ext cx="1092200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8695944" cy="603504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054851" y="5500115"/>
            <a:ext cx="2880360" cy="713740"/>
          </a:xfrm>
          <a:custGeom>
            <a:avLst/>
            <a:gdLst/>
            <a:ahLst/>
            <a:cxnLst/>
            <a:rect l="l" t="t" r="r" b="b"/>
            <a:pathLst>
              <a:path w="2880359" h="713739">
                <a:moveTo>
                  <a:pt x="2880359" y="0"/>
                </a:moveTo>
                <a:lnTo>
                  <a:pt x="2874009" y="0"/>
                </a:lnTo>
                <a:lnTo>
                  <a:pt x="2752598" y="20066"/>
                </a:lnTo>
                <a:lnTo>
                  <a:pt x="2629154" y="42291"/>
                </a:lnTo>
                <a:lnTo>
                  <a:pt x="2503551" y="66929"/>
                </a:lnTo>
                <a:lnTo>
                  <a:pt x="2373629" y="91376"/>
                </a:lnTo>
                <a:lnTo>
                  <a:pt x="2241677" y="120357"/>
                </a:lnTo>
                <a:lnTo>
                  <a:pt x="2105405" y="149326"/>
                </a:lnTo>
                <a:lnTo>
                  <a:pt x="1967102" y="182765"/>
                </a:lnTo>
                <a:lnTo>
                  <a:pt x="1824481" y="216192"/>
                </a:lnTo>
                <a:lnTo>
                  <a:pt x="1566799" y="280835"/>
                </a:lnTo>
                <a:lnTo>
                  <a:pt x="1315593" y="338785"/>
                </a:lnTo>
                <a:lnTo>
                  <a:pt x="1075054" y="392277"/>
                </a:lnTo>
                <a:lnTo>
                  <a:pt x="843026" y="443534"/>
                </a:lnTo>
                <a:lnTo>
                  <a:pt x="621665" y="488111"/>
                </a:lnTo>
                <a:lnTo>
                  <a:pt x="406653" y="528231"/>
                </a:lnTo>
                <a:lnTo>
                  <a:pt x="200151" y="566127"/>
                </a:lnTo>
                <a:lnTo>
                  <a:pt x="0" y="599554"/>
                </a:lnTo>
                <a:lnTo>
                  <a:pt x="138430" y="619620"/>
                </a:lnTo>
                <a:lnTo>
                  <a:pt x="270383" y="637451"/>
                </a:lnTo>
                <a:lnTo>
                  <a:pt x="398145" y="653046"/>
                </a:lnTo>
                <a:lnTo>
                  <a:pt x="523748" y="666419"/>
                </a:lnTo>
                <a:lnTo>
                  <a:pt x="645032" y="679792"/>
                </a:lnTo>
                <a:lnTo>
                  <a:pt x="762126" y="688708"/>
                </a:lnTo>
                <a:lnTo>
                  <a:pt x="874902" y="697623"/>
                </a:lnTo>
                <a:lnTo>
                  <a:pt x="985647" y="704316"/>
                </a:lnTo>
                <a:lnTo>
                  <a:pt x="1094231" y="708774"/>
                </a:lnTo>
                <a:lnTo>
                  <a:pt x="1298575" y="713232"/>
                </a:lnTo>
                <a:lnTo>
                  <a:pt x="1396492" y="713232"/>
                </a:lnTo>
                <a:lnTo>
                  <a:pt x="1585976" y="708774"/>
                </a:lnTo>
                <a:lnTo>
                  <a:pt x="1675383" y="704316"/>
                </a:lnTo>
                <a:lnTo>
                  <a:pt x="1762759" y="697623"/>
                </a:lnTo>
                <a:lnTo>
                  <a:pt x="1845691" y="690943"/>
                </a:lnTo>
                <a:lnTo>
                  <a:pt x="1928749" y="682028"/>
                </a:lnTo>
                <a:lnTo>
                  <a:pt x="2086228" y="659739"/>
                </a:lnTo>
                <a:lnTo>
                  <a:pt x="2235327" y="632993"/>
                </a:lnTo>
                <a:lnTo>
                  <a:pt x="2375789" y="601789"/>
                </a:lnTo>
                <a:lnTo>
                  <a:pt x="2443988" y="583958"/>
                </a:lnTo>
                <a:lnTo>
                  <a:pt x="2509901" y="566127"/>
                </a:lnTo>
                <a:lnTo>
                  <a:pt x="2637663" y="526008"/>
                </a:lnTo>
                <a:lnTo>
                  <a:pt x="2759075" y="481431"/>
                </a:lnTo>
                <a:lnTo>
                  <a:pt x="2876042" y="434619"/>
                </a:lnTo>
                <a:lnTo>
                  <a:pt x="2880359" y="432396"/>
                </a:lnTo>
                <a:lnTo>
                  <a:pt x="2880359" y="0"/>
                </a:lnTo>
                <a:close/>
              </a:path>
            </a:pathLst>
          </a:custGeom>
          <a:solidFill>
            <a:srgbClr val="C5E7FB">
              <a:alpha val="2901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2621280" y="5372100"/>
            <a:ext cx="5552440" cy="850900"/>
          </a:xfrm>
          <a:custGeom>
            <a:avLst/>
            <a:gdLst/>
            <a:ahLst/>
            <a:cxnLst/>
            <a:rect l="l" t="t" r="r" b="b"/>
            <a:pathLst>
              <a:path w="5552440" h="850900">
                <a:moveTo>
                  <a:pt x="853694" y="0"/>
                </a:moveTo>
                <a:lnTo>
                  <a:pt x="685419" y="0"/>
                </a:lnTo>
                <a:lnTo>
                  <a:pt x="527938" y="4444"/>
                </a:lnTo>
                <a:lnTo>
                  <a:pt x="381000" y="11175"/>
                </a:lnTo>
                <a:lnTo>
                  <a:pt x="244856" y="22352"/>
                </a:lnTo>
                <a:lnTo>
                  <a:pt x="117093" y="35687"/>
                </a:lnTo>
                <a:lnTo>
                  <a:pt x="0" y="53593"/>
                </a:lnTo>
                <a:lnTo>
                  <a:pt x="163956" y="73659"/>
                </a:lnTo>
                <a:lnTo>
                  <a:pt x="334263" y="96012"/>
                </a:lnTo>
                <a:lnTo>
                  <a:pt x="510920" y="124968"/>
                </a:lnTo>
                <a:lnTo>
                  <a:pt x="693928" y="156209"/>
                </a:lnTo>
                <a:lnTo>
                  <a:pt x="883411" y="194183"/>
                </a:lnTo>
                <a:lnTo>
                  <a:pt x="1079245" y="234365"/>
                </a:lnTo>
                <a:lnTo>
                  <a:pt x="1283716" y="278993"/>
                </a:lnTo>
                <a:lnTo>
                  <a:pt x="1492249" y="330339"/>
                </a:lnTo>
                <a:lnTo>
                  <a:pt x="1869058" y="421843"/>
                </a:lnTo>
                <a:lnTo>
                  <a:pt x="2226691" y="502196"/>
                </a:lnTo>
                <a:lnTo>
                  <a:pt x="2563114" y="575856"/>
                </a:lnTo>
                <a:lnTo>
                  <a:pt x="2726944" y="607098"/>
                </a:lnTo>
                <a:lnTo>
                  <a:pt x="2882392" y="638352"/>
                </a:lnTo>
                <a:lnTo>
                  <a:pt x="3035681" y="667372"/>
                </a:lnTo>
                <a:lnTo>
                  <a:pt x="3184652" y="691921"/>
                </a:lnTo>
                <a:lnTo>
                  <a:pt x="3329431" y="716470"/>
                </a:lnTo>
                <a:lnTo>
                  <a:pt x="3469894" y="738797"/>
                </a:lnTo>
                <a:lnTo>
                  <a:pt x="3606165" y="756653"/>
                </a:lnTo>
                <a:lnTo>
                  <a:pt x="3738245" y="774509"/>
                </a:lnTo>
                <a:lnTo>
                  <a:pt x="3991483" y="805751"/>
                </a:lnTo>
                <a:lnTo>
                  <a:pt x="4112895" y="816914"/>
                </a:lnTo>
                <a:lnTo>
                  <a:pt x="4229989" y="825842"/>
                </a:lnTo>
                <a:lnTo>
                  <a:pt x="4342765" y="834770"/>
                </a:lnTo>
                <a:lnTo>
                  <a:pt x="4453509" y="841463"/>
                </a:lnTo>
                <a:lnTo>
                  <a:pt x="4666361" y="850392"/>
                </a:lnTo>
                <a:lnTo>
                  <a:pt x="4864354" y="850392"/>
                </a:lnTo>
                <a:lnTo>
                  <a:pt x="5051679" y="845921"/>
                </a:lnTo>
                <a:lnTo>
                  <a:pt x="5141087" y="841463"/>
                </a:lnTo>
                <a:lnTo>
                  <a:pt x="5228336" y="834770"/>
                </a:lnTo>
                <a:lnTo>
                  <a:pt x="5313553" y="825842"/>
                </a:lnTo>
                <a:lnTo>
                  <a:pt x="5475351" y="807986"/>
                </a:lnTo>
                <a:lnTo>
                  <a:pt x="5551932" y="796823"/>
                </a:lnTo>
                <a:lnTo>
                  <a:pt x="5430647" y="781202"/>
                </a:lnTo>
                <a:lnTo>
                  <a:pt x="5305044" y="765581"/>
                </a:lnTo>
                <a:lnTo>
                  <a:pt x="5043170" y="727633"/>
                </a:lnTo>
                <a:lnTo>
                  <a:pt x="4766437" y="680758"/>
                </a:lnTo>
                <a:lnTo>
                  <a:pt x="4474718" y="629424"/>
                </a:lnTo>
                <a:lnTo>
                  <a:pt x="4166108" y="566928"/>
                </a:lnTo>
                <a:lnTo>
                  <a:pt x="3840353" y="497738"/>
                </a:lnTo>
                <a:lnTo>
                  <a:pt x="3497579" y="417385"/>
                </a:lnTo>
                <a:lnTo>
                  <a:pt x="3135757" y="330339"/>
                </a:lnTo>
                <a:lnTo>
                  <a:pt x="2993135" y="296849"/>
                </a:lnTo>
                <a:lnTo>
                  <a:pt x="2854706" y="263372"/>
                </a:lnTo>
                <a:lnTo>
                  <a:pt x="2586482" y="205359"/>
                </a:lnTo>
                <a:lnTo>
                  <a:pt x="2456687" y="180847"/>
                </a:lnTo>
                <a:lnTo>
                  <a:pt x="2331085" y="156209"/>
                </a:lnTo>
                <a:lnTo>
                  <a:pt x="2207514" y="133858"/>
                </a:lnTo>
                <a:lnTo>
                  <a:pt x="2086229" y="113791"/>
                </a:lnTo>
                <a:lnTo>
                  <a:pt x="1969134" y="96012"/>
                </a:lnTo>
                <a:lnTo>
                  <a:pt x="1852041" y="80390"/>
                </a:lnTo>
                <a:lnTo>
                  <a:pt x="1630680" y="51308"/>
                </a:lnTo>
                <a:lnTo>
                  <a:pt x="1419859" y="31241"/>
                </a:lnTo>
                <a:lnTo>
                  <a:pt x="1221994" y="15621"/>
                </a:lnTo>
                <a:lnTo>
                  <a:pt x="1032509" y="4444"/>
                </a:lnTo>
                <a:lnTo>
                  <a:pt x="853694" y="0"/>
                </a:lnTo>
                <a:close/>
              </a:path>
            </a:pathLst>
          </a:custGeom>
          <a:solidFill>
            <a:srgbClr val="C5E7FB">
              <a:alpha val="3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g object 19"/>
          <p:cNvSpPr/>
          <p:nvPr/>
        </p:nvSpPr>
        <p:spPr>
          <a:xfrm>
            <a:off x="2832353" y="5371338"/>
            <a:ext cx="6096000" cy="788035"/>
          </a:xfrm>
          <a:custGeom>
            <a:avLst/>
            <a:gdLst/>
            <a:ahLst/>
            <a:cxnLst/>
            <a:rect l="l" t="t" r="r" b="b"/>
            <a:pathLst>
              <a:path w="6096000" h="788035">
                <a:moveTo>
                  <a:pt x="0" y="91821"/>
                </a:moveTo>
                <a:lnTo>
                  <a:pt x="19176" y="87375"/>
                </a:lnTo>
                <a:lnTo>
                  <a:pt x="76581" y="76200"/>
                </a:lnTo>
                <a:lnTo>
                  <a:pt x="174497" y="60578"/>
                </a:lnTo>
                <a:lnTo>
                  <a:pt x="238378" y="51689"/>
                </a:lnTo>
                <a:lnTo>
                  <a:pt x="312927" y="42671"/>
                </a:lnTo>
                <a:lnTo>
                  <a:pt x="395858" y="36068"/>
                </a:lnTo>
                <a:lnTo>
                  <a:pt x="491617" y="29337"/>
                </a:lnTo>
                <a:lnTo>
                  <a:pt x="596010" y="22606"/>
                </a:lnTo>
                <a:lnTo>
                  <a:pt x="712978" y="18161"/>
                </a:lnTo>
                <a:lnTo>
                  <a:pt x="840740" y="16002"/>
                </a:lnTo>
                <a:lnTo>
                  <a:pt x="979043" y="13715"/>
                </a:lnTo>
                <a:lnTo>
                  <a:pt x="1128013" y="16002"/>
                </a:lnTo>
                <a:lnTo>
                  <a:pt x="1287653" y="20446"/>
                </a:lnTo>
                <a:lnTo>
                  <a:pt x="1460119" y="29337"/>
                </a:lnTo>
                <a:lnTo>
                  <a:pt x="1643125" y="40512"/>
                </a:lnTo>
                <a:lnTo>
                  <a:pt x="1836800" y="58293"/>
                </a:lnTo>
                <a:lnTo>
                  <a:pt x="2043303" y="78359"/>
                </a:lnTo>
                <a:lnTo>
                  <a:pt x="2262505" y="102997"/>
                </a:lnTo>
                <a:lnTo>
                  <a:pt x="2492374" y="131953"/>
                </a:lnTo>
                <a:lnTo>
                  <a:pt x="2734945" y="167640"/>
                </a:lnTo>
                <a:lnTo>
                  <a:pt x="2988310" y="207772"/>
                </a:lnTo>
                <a:lnTo>
                  <a:pt x="3254248" y="254673"/>
                </a:lnTo>
                <a:lnTo>
                  <a:pt x="3533140" y="310451"/>
                </a:lnTo>
                <a:lnTo>
                  <a:pt x="3824731" y="370687"/>
                </a:lnTo>
                <a:lnTo>
                  <a:pt x="4129024" y="437629"/>
                </a:lnTo>
                <a:lnTo>
                  <a:pt x="4446143" y="513486"/>
                </a:lnTo>
                <a:lnTo>
                  <a:pt x="4776089" y="596036"/>
                </a:lnTo>
                <a:lnTo>
                  <a:pt x="5118735" y="687501"/>
                </a:lnTo>
                <a:lnTo>
                  <a:pt x="5474208" y="787908"/>
                </a:lnTo>
              </a:path>
              <a:path w="6096000" h="788035">
                <a:moveTo>
                  <a:pt x="2784347" y="650748"/>
                </a:moveTo>
                <a:lnTo>
                  <a:pt x="2880106" y="624001"/>
                </a:lnTo>
                <a:lnTo>
                  <a:pt x="3141853" y="554913"/>
                </a:lnTo>
                <a:lnTo>
                  <a:pt x="3322828" y="508114"/>
                </a:lnTo>
                <a:lnTo>
                  <a:pt x="3531361" y="456857"/>
                </a:lnTo>
                <a:lnTo>
                  <a:pt x="3763391" y="401142"/>
                </a:lnTo>
                <a:lnTo>
                  <a:pt x="4012438" y="340969"/>
                </a:lnTo>
                <a:lnTo>
                  <a:pt x="4276344" y="283032"/>
                </a:lnTo>
                <a:lnTo>
                  <a:pt x="4546600" y="225082"/>
                </a:lnTo>
                <a:lnTo>
                  <a:pt x="4823206" y="171577"/>
                </a:lnTo>
                <a:lnTo>
                  <a:pt x="5097780" y="120396"/>
                </a:lnTo>
                <a:lnTo>
                  <a:pt x="5234051" y="98043"/>
                </a:lnTo>
                <a:lnTo>
                  <a:pt x="5366004" y="75818"/>
                </a:lnTo>
                <a:lnTo>
                  <a:pt x="5497957" y="57912"/>
                </a:lnTo>
                <a:lnTo>
                  <a:pt x="5625592" y="40131"/>
                </a:lnTo>
                <a:lnTo>
                  <a:pt x="5751195" y="26796"/>
                </a:lnTo>
                <a:lnTo>
                  <a:pt x="5870448" y="15621"/>
                </a:lnTo>
                <a:lnTo>
                  <a:pt x="5985383" y="6731"/>
                </a:lnTo>
                <a:lnTo>
                  <a:pt x="609600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g object 20"/>
          <p:cNvSpPr/>
          <p:nvPr/>
        </p:nvSpPr>
        <p:spPr>
          <a:xfrm>
            <a:off x="211836" y="5355335"/>
            <a:ext cx="8723630" cy="1329055"/>
          </a:xfrm>
          <a:custGeom>
            <a:avLst/>
            <a:gdLst/>
            <a:ahLst/>
            <a:cxnLst/>
            <a:rect l="l" t="t" r="r" b="b"/>
            <a:pathLst>
              <a:path w="8723630" h="1329054">
                <a:moveTo>
                  <a:pt x="1556131" y="0"/>
                </a:moveTo>
                <a:lnTo>
                  <a:pt x="1402842" y="0"/>
                </a:lnTo>
                <a:lnTo>
                  <a:pt x="1258062" y="4444"/>
                </a:lnTo>
                <a:lnTo>
                  <a:pt x="1121791" y="11175"/>
                </a:lnTo>
                <a:lnTo>
                  <a:pt x="994092" y="22351"/>
                </a:lnTo>
                <a:lnTo>
                  <a:pt x="874890" y="33400"/>
                </a:lnTo>
                <a:lnTo>
                  <a:pt x="762076" y="49021"/>
                </a:lnTo>
                <a:lnTo>
                  <a:pt x="659892" y="64642"/>
                </a:lnTo>
                <a:lnTo>
                  <a:pt x="564108" y="82550"/>
                </a:lnTo>
                <a:lnTo>
                  <a:pt x="478955" y="102615"/>
                </a:lnTo>
                <a:lnTo>
                  <a:pt x="398068" y="120395"/>
                </a:lnTo>
                <a:lnTo>
                  <a:pt x="327812" y="140461"/>
                </a:lnTo>
                <a:lnTo>
                  <a:pt x="206489" y="178434"/>
                </a:lnTo>
                <a:lnTo>
                  <a:pt x="157518" y="196214"/>
                </a:lnTo>
                <a:lnTo>
                  <a:pt x="51092" y="240817"/>
                </a:lnTo>
                <a:lnTo>
                  <a:pt x="0" y="267563"/>
                </a:lnTo>
                <a:lnTo>
                  <a:pt x="0" y="1328927"/>
                </a:lnTo>
                <a:lnTo>
                  <a:pt x="8719058" y="1328927"/>
                </a:lnTo>
                <a:lnTo>
                  <a:pt x="8723376" y="1322235"/>
                </a:lnTo>
                <a:lnTo>
                  <a:pt x="8723376" y="568579"/>
                </a:lnTo>
                <a:lnTo>
                  <a:pt x="8719058" y="570814"/>
                </a:lnTo>
                <a:lnTo>
                  <a:pt x="8638286" y="604266"/>
                </a:lnTo>
                <a:lnTo>
                  <a:pt x="8557387" y="635482"/>
                </a:lnTo>
                <a:lnTo>
                  <a:pt x="8472170" y="664463"/>
                </a:lnTo>
                <a:lnTo>
                  <a:pt x="8384921" y="691222"/>
                </a:lnTo>
                <a:lnTo>
                  <a:pt x="8295513" y="717981"/>
                </a:lnTo>
                <a:lnTo>
                  <a:pt x="8201787" y="742505"/>
                </a:lnTo>
                <a:lnTo>
                  <a:pt x="8106029" y="762571"/>
                </a:lnTo>
                <a:lnTo>
                  <a:pt x="8005953" y="782637"/>
                </a:lnTo>
                <a:lnTo>
                  <a:pt x="7901686" y="800480"/>
                </a:lnTo>
                <a:lnTo>
                  <a:pt x="7793101" y="813854"/>
                </a:lnTo>
                <a:lnTo>
                  <a:pt x="7680325" y="827239"/>
                </a:lnTo>
                <a:lnTo>
                  <a:pt x="7563231" y="836155"/>
                </a:lnTo>
                <a:lnTo>
                  <a:pt x="7441946" y="845070"/>
                </a:lnTo>
                <a:lnTo>
                  <a:pt x="7314184" y="849528"/>
                </a:lnTo>
                <a:lnTo>
                  <a:pt x="7182231" y="849528"/>
                </a:lnTo>
                <a:lnTo>
                  <a:pt x="7043801" y="847305"/>
                </a:lnTo>
                <a:lnTo>
                  <a:pt x="6899148" y="842848"/>
                </a:lnTo>
                <a:lnTo>
                  <a:pt x="6750050" y="836155"/>
                </a:lnTo>
                <a:lnTo>
                  <a:pt x="6594729" y="825004"/>
                </a:lnTo>
                <a:lnTo>
                  <a:pt x="6430771" y="809396"/>
                </a:lnTo>
                <a:lnTo>
                  <a:pt x="6260465" y="791552"/>
                </a:lnTo>
                <a:lnTo>
                  <a:pt x="6083808" y="769264"/>
                </a:lnTo>
                <a:lnTo>
                  <a:pt x="5900674" y="744727"/>
                </a:lnTo>
                <a:lnTo>
                  <a:pt x="5709158" y="715746"/>
                </a:lnTo>
                <a:lnTo>
                  <a:pt x="5509006" y="682307"/>
                </a:lnTo>
                <a:lnTo>
                  <a:pt x="5302631" y="644397"/>
                </a:lnTo>
                <a:lnTo>
                  <a:pt x="5085461" y="602030"/>
                </a:lnTo>
                <a:lnTo>
                  <a:pt x="4861941" y="557441"/>
                </a:lnTo>
                <a:lnTo>
                  <a:pt x="4627753" y="506145"/>
                </a:lnTo>
                <a:lnTo>
                  <a:pt x="4387215" y="452640"/>
                </a:lnTo>
                <a:lnTo>
                  <a:pt x="4136009" y="394665"/>
                </a:lnTo>
                <a:lnTo>
                  <a:pt x="3874262" y="329996"/>
                </a:lnTo>
                <a:lnTo>
                  <a:pt x="3614547" y="267563"/>
                </a:lnTo>
                <a:lnTo>
                  <a:pt x="3363341" y="213994"/>
                </a:lnTo>
                <a:lnTo>
                  <a:pt x="3122803" y="164972"/>
                </a:lnTo>
                <a:lnTo>
                  <a:pt x="2892933" y="124840"/>
                </a:lnTo>
                <a:lnTo>
                  <a:pt x="2673604" y="91439"/>
                </a:lnTo>
                <a:lnTo>
                  <a:pt x="2462911" y="62483"/>
                </a:lnTo>
                <a:lnTo>
                  <a:pt x="2262759" y="40131"/>
                </a:lnTo>
                <a:lnTo>
                  <a:pt x="2073402" y="22351"/>
                </a:lnTo>
                <a:lnTo>
                  <a:pt x="1890268" y="11175"/>
                </a:lnTo>
                <a:lnTo>
                  <a:pt x="1719961" y="2285"/>
                </a:lnTo>
                <a:lnTo>
                  <a:pt x="15561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28600" y="228600"/>
            <a:ext cx="8695944" cy="2468879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6047232" y="1824227"/>
            <a:ext cx="2875915" cy="715010"/>
          </a:xfrm>
          <a:custGeom>
            <a:avLst/>
            <a:gdLst/>
            <a:ahLst/>
            <a:cxnLst/>
            <a:rect l="l" t="t" r="r" b="b"/>
            <a:pathLst>
              <a:path w="2875915" h="715010">
                <a:moveTo>
                  <a:pt x="2875788" y="0"/>
                </a:moveTo>
                <a:lnTo>
                  <a:pt x="2869438" y="0"/>
                </a:lnTo>
                <a:lnTo>
                  <a:pt x="2748279" y="20066"/>
                </a:lnTo>
                <a:lnTo>
                  <a:pt x="2624963" y="42418"/>
                </a:lnTo>
                <a:lnTo>
                  <a:pt x="2499614" y="67056"/>
                </a:lnTo>
                <a:lnTo>
                  <a:pt x="2369946" y="91567"/>
                </a:lnTo>
                <a:lnTo>
                  <a:pt x="2238120" y="120650"/>
                </a:lnTo>
                <a:lnTo>
                  <a:pt x="2102103" y="149606"/>
                </a:lnTo>
                <a:lnTo>
                  <a:pt x="1963927" y="183134"/>
                </a:lnTo>
                <a:lnTo>
                  <a:pt x="1821561" y="216662"/>
                </a:lnTo>
                <a:lnTo>
                  <a:pt x="1564386" y="281432"/>
                </a:lnTo>
                <a:lnTo>
                  <a:pt x="1313561" y="339471"/>
                </a:lnTo>
                <a:lnTo>
                  <a:pt x="1073403" y="393064"/>
                </a:lnTo>
                <a:lnTo>
                  <a:pt x="841756" y="444500"/>
                </a:lnTo>
                <a:lnTo>
                  <a:pt x="620648" y="489204"/>
                </a:lnTo>
                <a:lnTo>
                  <a:pt x="406018" y="529336"/>
                </a:lnTo>
                <a:lnTo>
                  <a:pt x="199770" y="567309"/>
                </a:lnTo>
                <a:lnTo>
                  <a:pt x="0" y="600837"/>
                </a:lnTo>
                <a:lnTo>
                  <a:pt x="138175" y="620902"/>
                </a:lnTo>
                <a:lnTo>
                  <a:pt x="269875" y="638810"/>
                </a:lnTo>
                <a:lnTo>
                  <a:pt x="397509" y="654431"/>
                </a:lnTo>
                <a:lnTo>
                  <a:pt x="522859" y="667893"/>
                </a:lnTo>
                <a:lnTo>
                  <a:pt x="644016" y="681227"/>
                </a:lnTo>
                <a:lnTo>
                  <a:pt x="873633" y="699135"/>
                </a:lnTo>
                <a:lnTo>
                  <a:pt x="984122" y="705866"/>
                </a:lnTo>
                <a:lnTo>
                  <a:pt x="1092453" y="710311"/>
                </a:lnTo>
                <a:lnTo>
                  <a:pt x="1296542" y="714756"/>
                </a:lnTo>
                <a:lnTo>
                  <a:pt x="1394333" y="714756"/>
                </a:lnTo>
                <a:lnTo>
                  <a:pt x="1583436" y="710311"/>
                </a:lnTo>
                <a:lnTo>
                  <a:pt x="1672716" y="705866"/>
                </a:lnTo>
                <a:lnTo>
                  <a:pt x="1759965" y="699135"/>
                </a:lnTo>
                <a:lnTo>
                  <a:pt x="1842769" y="692404"/>
                </a:lnTo>
                <a:lnTo>
                  <a:pt x="1925700" y="683513"/>
                </a:lnTo>
                <a:lnTo>
                  <a:pt x="2082926" y="661162"/>
                </a:lnTo>
                <a:lnTo>
                  <a:pt x="2231770" y="634364"/>
                </a:lnTo>
                <a:lnTo>
                  <a:pt x="2372106" y="603123"/>
                </a:lnTo>
                <a:lnTo>
                  <a:pt x="2440050" y="585216"/>
                </a:lnTo>
                <a:lnTo>
                  <a:pt x="2505964" y="567309"/>
                </a:lnTo>
                <a:lnTo>
                  <a:pt x="2633471" y="527176"/>
                </a:lnTo>
                <a:lnTo>
                  <a:pt x="2754629" y="482473"/>
                </a:lnTo>
                <a:lnTo>
                  <a:pt x="2871596" y="435610"/>
                </a:lnTo>
                <a:lnTo>
                  <a:pt x="2875788" y="433324"/>
                </a:lnTo>
                <a:lnTo>
                  <a:pt x="2875788" y="0"/>
                </a:lnTo>
                <a:close/>
              </a:path>
            </a:pathLst>
          </a:custGeom>
          <a:solidFill>
            <a:srgbClr val="C5E7FB">
              <a:alpha val="2901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8" name="bg object 18"/>
          <p:cNvSpPr/>
          <p:nvPr/>
        </p:nvSpPr>
        <p:spPr>
          <a:xfrm>
            <a:off x="2618231" y="1696211"/>
            <a:ext cx="5544820" cy="850900"/>
          </a:xfrm>
          <a:custGeom>
            <a:avLst/>
            <a:gdLst/>
            <a:ahLst/>
            <a:cxnLst/>
            <a:rect l="l" t="t" r="r" b="b"/>
            <a:pathLst>
              <a:path w="5544820" h="850900">
                <a:moveTo>
                  <a:pt x="852423" y="0"/>
                </a:moveTo>
                <a:lnTo>
                  <a:pt x="684530" y="0"/>
                </a:lnTo>
                <a:lnTo>
                  <a:pt x="527176" y="4445"/>
                </a:lnTo>
                <a:lnTo>
                  <a:pt x="380492" y="11175"/>
                </a:lnTo>
                <a:lnTo>
                  <a:pt x="244475" y="22351"/>
                </a:lnTo>
                <a:lnTo>
                  <a:pt x="116967" y="35687"/>
                </a:lnTo>
                <a:lnTo>
                  <a:pt x="0" y="53593"/>
                </a:lnTo>
                <a:lnTo>
                  <a:pt x="163703" y="73660"/>
                </a:lnTo>
                <a:lnTo>
                  <a:pt x="333756" y="96012"/>
                </a:lnTo>
                <a:lnTo>
                  <a:pt x="510159" y="124967"/>
                </a:lnTo>
                <a:lnTo>
                  <a:pt x="693039" y="156210"/>
                </a:lnTo>
                <a:lnTo>
                  <a:pt x="882269" y="194183"/>
                </a:lnTo>
                <a:lnTo>
                  <a:pt x="1077848" y="234314"/>
                </a:lnTo>
                <a:lnTo>
                  <a:pt x="1281938" y="279018"/>
                </a:lnTo>
                <a:lnTo>
                  <a:pt x="1490218" y="330326"/>
                </a:lnTo>
                <a:lnTo>
                  <a:pt x="1866519" y="421893"/>
                </a:lnTo>
                <a:lnTo>
                  <a:pt x="2223643" y="502158"/>
                </a:lnTo>
                <a:lnTo>
                  <a:pt x="2559558" y="575817"/>
                </a:lnTo>
                <a:lnTo>
                  <a:pt x="2723260" y="607060"/>
                </a:lnTo>
                <a:lnTo>
                  <a:pt x="2878455" y="638301"/>
                </a:lnTo>
                <a:lnTo>
                  <a:pt x="3031490" y="667385"/>
                </a:lnTo>
                <a:lnTo>
                  <a:pt x="3180334" y="691896"/>
                </a:lnTo>
                <a:lnTo>
                  <a:pt x="3324859" y="716534"/>
                </a:lnTo>
                <a:lnTo>
                  <a:pt x="3465195" y="738759"/>
                </a:lnTo>
                <a:lnTo>
                  <a:pt x="3601212" y="756665"/>
                </a:lnTo>
                <a:lnTo>
                  <a:pt x="3733038" y="774446"/>
                </a:lnTo>
                <a:lnTo>
                  <a:pt x="3986022" y="805688"/>
                </a:lnTo>
                <a:lnTo>
                  <a:pt x="4107179" y="816863"/>
                </a:lnTo>
                <a:lnTo>
                  <a:pt x="4336796" y="834771"/>
                </a:lnTo>
                <a:lnTo>
                  <a:pt x="4447413" y="841501"/>
                </a:lnTo>
                <a:lnTo>
                  <a:pt x="4659884" y="850391"/>
                </a:lnTo>
                <a:lnTo>
                  <a:pt x="4857623" y="850391"/>
                </a:lnTo>
                <a:lnTo>
                  <a:pt x="5044694" y="845947"/>
                </a:lnTo>
                <a:lnTo>
                  <a:pt x="5133975" y="841501"/>
                </a:lnTo>
                <a:lnTo>
                  <a:pt x="5221224" y="834771"/>
                </a:lnTo>
                <a:lnTo>
                  <a:pt x="5306187" y="825880"/>
                </a:lnTo>
                <a:lnTo>
                  <a:pt x="5467731" y="807974"/>
                </a:lnTo>
                <a:lnTo>
                  <a:pt x="5544312" y="796798"/>
                </a:lnTo>
                <a:lnTo>
                  <a:pt x="5423154" y="781176"/>
                </a:lnTo>
                <a:lnTo>
                  <a:pt x="5297678" y="765555"/>
                </a:lnTo>
                <a:lnTo>
                  <a:pt x="5036185" y="727583"/>
                </a:lnTo>
                <a:lnTo>
                  <a:pt x="4759833" y="680720"/>
                </a:lnTo>
                <a:lnTo>
                  <a:pt x="4468622" y="629412"/>
                </a:lnTo>
                <a:lnTo>
                  <a:pt x="4160393" y="566927"/>
                </a:lnTo>
                <a:lnTo>
                  <a:pt x="3835146" y="497713"/>
                </a:lnTo>
                <a:lnTo>
                  <a:pt x="3492880" y="417322"/>
                </a:lnTo>
                <a:lnTo>
                  <a:pt x="3131439" y="330326"/>
                </a:lnTo>
                <a:lnTo>
                  <a:pt x="2988945" y="296799"/>
                </a:lnTo>
                <a:lnTo>
                  <a:pt x="2850769" y="263398"/>
                </a:lnTo>
                <a:lnTo>
                  <a:pt x="2582926" y="205359"/>
                </a:lnTo>
                <a:lnTo>
                  <a:pt x="2453259" y="180848"/>
                </a:lnTo>
                <a:lnTo>
                  <a:pt x="2327783" y="156210"/>
                </a:lnTo>
                <a:lnTo>
                  <a:pt x="2204593" y="133858"/>
                </a:lnTo>
                <a:lnTo>
                  <a:pt x="2083308" y="113791"/>
                </a:lnTo>
                <a:lnTo>
                  <a:pt x="1966468" y="96012"/>
                </a:lnTo>
                <a:lnTo>
                  <a:pt x="1849501" y="80390"/>
                </a:lnTo>
                <a:lnTo>
                  <a:pt x="1628394" y="51308"/>
                </a:lnTo>
                <a:lnTo>
                  <a:pt x="1417955" y="31241"/>
                </a:lnTo>
                <a:lnTo>
                  <a:pt x="1220216" y="15621"/>
                </a:lnTo>
                <a:lnTo>
                  <a:pt x="1031113" y="4445"/>
                </a:lnTo>
                <a:lnTo>
                  <a:pt x="852423" y="0"/>
                </a:lnTo>
                <a:close/>
              </a:path>
            </a:pathLst>
          </a:custGeom>
          <a:solidFill>
            <a:srgbClr val="C5E7FB">
              <a:alpha val="39999"/>
            </a:srgbClr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g object 19"/>
          <p:cNvSpPr/>
          <p:nvPr/>
        </p:nvSpPr>
        <p:spPr>
          <a:xfrm>
            <a:off x="2829306" y="1695450"/>
            <a:ext cx="6088380" cy="788035"/>
          </a:xfrm>
          <a:custGeom>
            <a:avLst/>
            <a:gdLst/>
            <a:ahLst/>
            <a:cxnLst/>
            <a:rect l="l" t="t" r="r" b="b"/>
            <a:pathLst>
              <a:path w="6088380" h="788035">
                <a:moveTo>
                  <a:pt x="0" y="91821"/>
                </a:moveTo>
                <a:lnTo>
                  <a:pt x="19176" y="87375"/>
                </a:lnTo>
                <a:lnTo>
                  <a:pt x="76581" y="76200"/>
                </a:lnTo>
                <a:lnTo>
                  <a:pt x="174370" y="60578"/>
                </a:lnTo>
                <a:lnTo>
                  <a:pt x="238125" y="51688"/>
                </a:lnTo>
                <a:lnTo>
                  <a:pt x="312546" y="42672"/>
                </a:lnTo>
                <a:lnTo>
                  <a:pt x="395477" y="36067"/>
                </a:lnTo>
                <a:lnTo>
                  <a:pt x="491108" y="29337"/>
                </a:lnTo>
                <a:lnTo>
                  <a:pt x="595248" y="22605"/>
                </a:lnTo>
                <a:lnTo>
                  <a:pt x="712216" y="18161"/>
                </a:lnTo>
                <a:lnTo>
                  <a:pt x="839723" y="16001"/>
                </a:lnTo>
                <a:lnTo>
                  <a:pt x="978027" y="13715"/>
                </a:lnTo>
                <a:lnTo>
                  <a:pt x="1126744" y="16001"/>
                </a:lnTo>
                <a:lnTo>
                  <a:pt x="1286256" y="20447"/>
                </a:lnTo>
                <a:lnTo>
                  <a:pt x="1458468" y="29337"/>
                </a:lnTo>
                <a:lnTo>
                  <a:pt x="1641220" y="40512"/>
                </a:lnTo>
                <a:lnTo>
                  <a:pt x="1834769" y="58292"/>
                </a:lnTo>
                <a:lnTo>
                  <a:pt x="2041017" y="78359"/>
                </a:lnTo>
                <a:lnTo>
                  <a:pt x="2259965" y="102997"/>
                </a:lnTo>
                <a:lnTo>
                  <a:pt x="2489581" y="131952"/>
                </a:lnTo>
                <a:lnTo>
                  <a:pt x="2731897" y="167639"/>
                </a:lnTo>
                <a:lnTo>
                  <a:pt x="2984881" y="207772"/>
                </a:lnTo>
                <a:lnTo>
                  <a:pt x="3250692" y="254635"/>
                </a:lnTo>
                <a:lnTo>
                  <a:pt x="3529203" y="310514"/>
                </a:lnTo>
                <a:lnTo>
                  <a:pt x="3820414" y="370713"/>
                </a:lnTo>
                <a:lnTo>
                  <a:pt x="4124452" y="437641"/>
                </a:lnTo>
                <a:lnTo>
                  <a:pt x="4441190" y="513461"/>
                </a:lnTo>
                <a:lnTo>
                  <a:pt x="4770755" y="596011"/>
                </a:lnTo>
                <a:lnTo>
                  <a:pt x="5113020" y="687451"/>
                </a:lnTo>
                <a:lnTo>
                  <a:pt x="5468112" y="787908"/>
                </a:lnTo>
              </a:path>
              <a:path w="6088380" h="788035">
                <a:moveTo>
                  <a:pt x="2779776" y="652272"/>
                </a:moveTo>
                <a:lnTo>
                  <a:pt x="2875407" y="625475"/>
                </a:lnTo>
                <a:lnTo>
                  <a:pt x="3137027" y="556260"/>
                </a:lnTo>
                <a:lnTo>
                  <a:pt x="3317748" y="509270"/>
                </a:lnTo>
                <a:lnTo>
                  <a:pt x="3526154" y="457962"/>
                </a:lnTo>
                <a:lnTo>
                  <a:pt x="3757929" y="402082"/>
                </a:lnTo>
                <a:lnTo>
                  <a:pt x="4006723" y="341757"/>
                </a:lnTo>
                <a:lnTo>
                  <a:pt x="4270375" y="283717"/>
                </a:lnTo>
                <a:lnTo>
                  <a:pt x="4540377" y="225551"/>
                </a:lnTo>
                <a:lnTo>
                  <a:pt x="4816856" y="171958"/>
                </a:lnTo>
                <a:lnTo>
                  <a:pt x="5091176" y="120650"/>
                </a:lnTo>
                <a:lnTo>
                  <a:pt x="5227193" y="98298"/>
                </a:lnTo>
                <a:lnTo>
                  <a:pt x="5359019" y="75946"/>
                </a:lnTo>
                <a:lnTo>
                  <a:pt x="5490845" y="58038"/>
                </a:lnTo>
                <a:lnTo>
                  <a:pt x="5618480" y="40259"/>
                </a:lnTo>
                <a:lnTo>
                  <a:pt x="5743956" y="26797"/>
                </a:lnTo>
                <a:lnTo>
                  <a:pt x="5862955" y="15621"/>
                </a:lnTo>
                <a:lnTo>
                  <a:pt x="5977763" y="6730"/>
                </a:lnTo>
                <a:lnTo>
                  <a:pt x="6088380" y="0"/>
                </a:lnTo>
              </a:path>
            </a:pathLst>
          </a:custGeom>
          <a:ln w="317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0" name="bg object 20"/>
          <p:cNvSpPr/>
          <p:nvPr/>
        </p:nvSpPr>
        <p:spPr>
          <a:xfrm>
            <a:off x="211836" y="1679447"/>
            <a:ext cx="8723630" cy="1330960"/>
          </a:xfrm>
          <a:custGeom>
            <a:avLst/>
            <a:gdLst/>
            <a:ahLst/>
            <a:cxnLst/>
            <a:rect l="l" t="t" r="r" b="b"/>
            <a:pathLst>
              <a:path w="8723630" h="1330960">
                <a:moveTo>
                  <a:pt x="1556131" y="0"/>
                </a:moveTo>
                <a:lnTo>
                  <a:pt x="1402842" y="0"/>
                </a:lnTo>
                <a:lnTo>
                  <a:pt x="1258062" y="4444"/>
                </a:lnTo>
                <a:lnTo>
                  <a:pt x="1121791" y="11175"/>
                </a:lnTo>
                <a:lnTo>
                  <a:pt x="994092" y="22351"/>
                </a:lnTo>
                <a:lnTo>
                  <a:pt x="874890" y="33527"/>
                </a:lnTo>
                <a:lnTo>
                  <a:pt x="762076" y="49149"/>
                </a:lnTo>
                <a:lnTo>
                  <a:pt x="659892" y="64769"/>
                </a:lnTo>
                <a:lnTo>
                  <a:pt x="564108" y="82550"/>
                </a:lnTo>
                <a:lnTo>
                  <a:pt x="478955" y="102742"/>
                </a:lnTo>
                <a:lnTo>
                  <a:pt x="398068" y="120523"/>
                </a:lnTo>
                <a:lnTo>
                  <a:pt x="327812" y="140588"/>
                </a:lnTo>
                <a:lnTo>
                  <a:pt x="263956" y="160781"/>
                </a:lnTo>
                <a:lnTo>
                  <a:pt x="206489" y="178562"/>
                </a:lnTo>
                <a:lnTo>
                  <a:pt x="157518" y="196468"/>
                </a:lnTo>
                <a:lnTo>
                  <a:pt x="51092" y="241046"/>
                </a:lnTo>
                <a:lnTo>
                  <a:pt x="0" y="267842"/>
                </a:lnTo>
                <a:lnTo>
                  <a:pt x="0" y="1330452"/>
                </a:lnTo>
                <a:lnTo>
                  <a:pt x="8719058" y="1330452"/>
                </a:lnTo>
                <a:lnTo>
                  <a:pt x="8723376" y="1323721"/>
                </a:lnTo>
                <a:lnTo>
                  <a:pt x="8723376" y="569213"/>
                </a:lnTo>
                <a:lnTo>
                  <a:pt x="8719058" y="571500"/>
                </a:lnTo>
                <a:lnTo>
                  <a:pt x="8638286" y="604901"/>
                </a:lnTo>
                <a:lnTo>
                  <a:pt x="8557387" y="636142"/>
                </a:lnTo>
                <a:lnTo>
                  <a:pt x="8472170" y="665226"/>
                </a:lnTo>
                <a:lnTo>
                  <a:pt x="8384921" y="692023"/>
                </a:lnTo>
                <a:lnTo>
                  <a:pt x="8295513" y="718819"/>
                </a:lnTo>
                <a:lnTo>
                  <a:pt x="8201787" y="743330"/>
                </a:lnTo>
                <a:lnTo>
                  <a:pt x="8106029" y="763397"/>
                </a:lnTo>
                <a:lnTo>
                  <a:pt x="8005953" y="783589"/>
                </a:lnTo>
                <a:lnTo>
                  <a:pt x="7901686" y="801369"/>
                </a:lnTo>
                <a:lnTo>
                  <a:pt x="7793101" y="814831"/>
                </a:lnTo>
                <a:lnTo>
                  <a:pt x="7680325" y="828166"/>
                </a:lnTo>
                <a:lnTo>
                  <a:pt x="7441946" y="846074"/>
                </a:lnTo>
                <a:lnTo>
                  <a:pt x="7314184" y="850518"/>
                </a:lnTo>
                <a:lnTo>
                  <a:pt x="7182231" y="850518"/>
                </a:lnTo>
                <a:lnTo>
                  <a:pt x="7043801" y="848232"/>
                </a:lnTo>
                <a:lnTo>
                  <a:pt x="6899148" y="843788"/>
                </a:lnTo>
                <a:lnTo>
                  <a:pt x="6750050" y="837056"/>
                </a:lnTo>
                <a:lnTo>
                  <a:pt x="6594729" y="826007"/>
                </a:lnTo>
                <a:lnTo>
                  <a:pt x="6430771" y="810387"/>
                </a:lnTo>
                <a:lnTo>
                  <a:pt x="6260465" y="792479"/>
                </a:lnTo>
                <a:lnTo>
                  <a:pt x="6083808" y="770127"/>
                </a:lnTo>
                <a:lnTo>
                  <a:pt x="5900674" y="745616"/>
                </a:lnTo>
                <a:lnTo>
                  <a:pt x="5709158" y="716534"/>
                </a:lnTo>
                <a:lnTo>
                  <a:pt x="5509006" y="683132"/>
                </a:lnTo>
                <a:lnTo>
                  <a:pt x="5302631" y="645160"/>
                </a:lnTo>
                <a:lnTo>
                  <a:pt x="5085461" y="602741"/>
                </a:lnTo>
                <a:lnTo>
                  <a:pt x="4861941" y="558038"/>
                </a:lnTo>
                <a:lnTo>
                  <a:pt x="4627753" y="506729"/>
                </a:lnTo>
                <a:lnTo>
                  <a:pt x="4387215" y="453136"/>
                </a:lnTo>
                <a:lnTo>
                  <a:pt x="4136009" y="395097"/>
                </a:lnTo>
                <a:lnTo>
                  <a:pt x="3874262" y="330326"/>
                </a:lnTo>
                <a:lnTo>
                  <a:pt x="3614547" y="267842"/>
                </a:lnTo>
                <a:lnTo>
                  <a:pt x="3363341" y="214249"/>
                </a:lnTo>
                <a:lnTo>
                  <a:pt x="3122803" y="165226"/>
                </a:lnTo>
                <a:lnTo>
                  <a:pt x="2892933" y="124967"/>
                </a:lnTo>
                <a:lnTo>
                  <a:pt x="2673604" y="91566"/>
                </a:lnTo>
                <a:lnTo>
                  <a:pt x="2462911" y="62484"/>
                </a:lnTo>
                <a:lnTo>
                  <a:pt x="2262759" y="40131"/>
                </a:lnTo>
                <a:lnTo>
                  <a:pt x="2073402" y="22351"/>
                </a:lnTo>
                <a:lnTo>
                  <a:pt x="1890268" y="11175"/>
                </a:lnTo>
                <a:lnTo>
                  <a:pt x="1719961" y="2286"/>
                </a:lnTo>
                <a:lnTo>
                  <a:pt x="15561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6582" y="244856"/>
            <a:ext cx="7850835" cy="1367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ndara"/>
                <a:cs typeface="Candar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44497" y="2523870"/>
            <a:ext cx="6255004" cy="19881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1" i="0">
                <a:solidFill>
                  <a:srgbClr val="FFFF0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3/5/2024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1836" y="228600"/>
            <a:ext cx="8723630" cy="6456045"/>
            <a:chOff x="211836" y="228600"/>
            <a:chExt cx="8723630" cy="64560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" y="228600"/>
              <a:ext cx="8695944" cy="603504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054851" y="5500115"/>
              <a:ext cx="2880360" cy="713740"/>
            </a:xfrm>
            <a:custGeom>
              <a:avLst/>
              <a:gdLst/>
              <a:ahLst/>
              <a:cxnLst/>
              <a:rect l="l" t="t" r="r" b="b"/>
              <a:pathLst>
                <a:path w="2880359" h="713739">
                  <a:moveTo>
                    <a:pt x="2880359" y="0"/>
                  </a:moveTo>
                  <a:lnTo>
                    <a:pt x="2874009" y="0"/>
                  </a:lnTo>
                  <a:lnTo>
                    <a:pt x="2752598" y="20066"/>
                  </a:lnTo>
                  <a:lnTo>
                    <a:pt x="2629154" y="42291"/>
                  </a:lnTo>
                  <a:lnTo>
                    <a:pt x="2503551" y="66929"/>
                  </a:lnTo>
                  <a:lnTo>
                    <a:pt x="2373629" y="91376"/>
                  </a:lnTo>
                  <a:lnTo>
                    <a:pt x="2241677" y="120357"/>
                  </a:lnTo>
                  <a:lnTo>
                    <a:pt x="2105405" y="149326"/>
                  </a:lnTo>
                  <a:lnTo>
                    <a:pt x="1967102" y="182765"/>
                  </a:lnTo>
                  <a:lnTo>
                    <a:pt x="1824481" y="216192"/>
                  </a:lnTo>
                  <a:lnTo>
                    <a:pt x="1566799" y="280835"/>
                  </a:lnTo>
                  <a:lnTo>
                    <a:pt x="1315593" y="338785"/>
                  </a:lnTo>
                  <a:lnTo>
                    <a:pt x="1075054" y="392277"/>
                  </a:lnTo>
                  <a:lnTo>
                    <a:pt x="843026" y="443534"/>
                  </a:lnTo>
                  <a:lnTo>
                    <a:pt x="621665" y="488111"/>
                  </a:lnTo>
                  <a:lnTo>
                    <a:pt x="406653" y="528231"/>
                  </a:lnTo>
                  <a:lnTo>
                    <a:pt x="200151" y="566127"/>
                  </a:lnTo>
                  <a:lnTo>
                    <a:pt x="0" y="599554"/>
                  </a:lnTo>
                  <a:lnTo>
                    <a:pt x="138430" y="619620"/>
                  </a:lnTo>
                  <a:lnTo>
                    <a:pt x="270383" y="637451"/>
                  </a:lnTo>
                  <a:lnTo>
                    <a:pt x="398145" y="653046"/>
                  </a:lnTo>
                  <a:lnTo>
                    <a:pt x="523748" y="666419"/>
                  </a:lnTo>
                  <a:lnTo>
                    <a:pt x="645032" y="679792"/>
                  </a:lnTo>
                  <a:lnTo>
                    <a:pt x="762126" y="688708"/>
                  </a:lnTo>
                  <a:lnTo>
                    <a:pt x="874902" y="697623"/>
                  </a:lnTo>
                  <a:lnTo>
                    <a:pt x="985647" y="704316"/>
                  </a:lnTo>
                  <a:lnTo>
                    <a:pt x="1094231" y="708774"/>
                  </a:lnTo>
                  <a:lnTo>
                    <a:pt x="1298575" y="713232"/>
                  </a:lnTo>
                  <a:lnTo>
                    <a:pt x="1396492" y="713232"/>
                  </a:lnTo>
                  <a:lnTo>
                    <a:pt x="1585976" y="708774"/>
                  </a:lnTo>
                  <a:lnTo>
                    <a:pt x="1675383" y="704316"/>
                  </a:lnTo>
                  <a:lnTo>
                    <a:pt x="1762759" y="697623"/>
                  </a:lnTo>
                  <a:lnTo>
                    <a:pt x="1845691" y="690943"/>
                  </a:lnTo>
                  <a:lnTo>
                    <a:pt x="1928749" y="682028"/>
                  </a:lnTo>
                  <a:lnTo>
                    <a:pt x="2086228" y="659739"/>
                  </a:lnTo>
                  <a:lnTo>
                    <a:pt x="2235327" y="632993"/>
                  </a:lnTo>
                  <a:lnTo>
                    <a:pt x="2375789" y="601789"/>
                  </a:lnTo>
                  <a:lnTo>
                    <a:pt x="2443988" y="583958"/>
                  </a:lnTo>
                  <a:lnTo>
                    <a:pt x="2509901" y="566127"/>
                  </a:lnTo>
                  <a:lnTo>
                    <a:pt x="2637663" y="526008"/>
                  </a:lnTo>
                  <a:lnTo>
                    <a:pt x="2759075" y="481431"/>
                  </a:lnTo>
                  <a:lnTo>
                    <a:pt x="2876042" y="434619"/>
                  </a:lnTo>
                  <a:lnTo>
                    <a:pt x="2880359" y="432396"/>
                  </a:lnTo>
                  <a:lnTo>
                    <a:pt x="2880359" y="0"/>
                  </a:lnTo>
                  <a:close/>
                </a:path>
              </a:pathLst>
            </a:custGeom>
            <a:solidFill>
              <a:srgbClr val="C5E7FB">
                <a:alpha val="2901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2621280" y="5372100"/>
              <a:ext cx="5552440" cy="850900"/>
            </a:xfrm>
            <a:custGeom>
              <a:avLst/>
              <a:gdLst/>
              <a:ahLst/>
              <a:cxnLst/>
              <a:rect l="l" t="t" r="r" b="b"/>
              <a:pathLst>
                <a:path w="5552440" h="850900">
                  <a:moveTo>
                    <a:pt x="853694" y="0"/>
                  </a:moveTo>
                  <a:lnTo>
                    <a:pt x="685419" y="0"/>
                  </a:lnTo>
                  <a:lnTo>
                    <a:pt x="527938" y="4444"/>
                  </a:lnTo>
                  <a:lnTo>
                    <a:pt x="381000" y="11175"/>
                  </a:lnTo>
                  <a:lnTo>
                    <a:pt x="244856" y="22352"/>
                  </a:lnTo>
                  <a:lnTo>
                    <a:pt x="117093" y="35687"/>
                  </a:lnTo>
                  <a:lnTo>
                    <a:pt x="0" y="53593"/>
                  </a:lnTo>
                  <a:lnTo>
                    <a:pt x="163956" y="73659"/>
                  </a:lnTo>
                  <a:lnTo>
                    <a:pt x="334263" y="96012"/>
                  </a:lnTo>
                  <a:lnTo>
                    <a:pt x="510920" y="124968"/>
                  </a:lnTo>
                  <a:lnTo>
                    <a:pt x="693928" y="156209"/>
                  </a:lnTo>
                  <a:lnTo>
                    <a:pt x="883411" y="194183"/>
                  </a:lnTo>
                  <a:lnTo>
                    <a:pt x="1079245" y="234365"/>
                  </a:lnTo>
                  <a:lnTo>
                    <a:pt x="1283716" y="278993"/>
                  </a:lnTo>
                  <a:lnTo>
                    <a:pt x="1492249" y="330339"/>
                  </a:lnTo>
                  <a:lnTo>
                    <a:pt x="1869058" y="421843"/>
                  </a:lnTo>
                  <a:lnTo>
                    <a:pt x="2226691" y="502196"/>
                  </a:lnTo>
                  <a:lnTo>
                    <a:pt x="2563114" y="575856"/>
                  </a:lnTo>
                  <a:lnTo>
                    <a:pt x="2726944" y="607098"/>
                  </a:lnTo>
                  <a:lnTo>
                    <a:pt x="2882392" y="638352"/>
                  </a:lnTo>
                  <a:lnTo>
                    <a:pt x="3035681" y="667372"/>
                  </a:lnTo>
                  <a:lnTo>
                    <a:pt x="3184652" y="691921"/>
                  </a:lnTo>
                  <a:lnTo>
                    <a:pt x="3329431" y="716470"/>
                  </a:lnTo>
                  <a:lnTo>
                    <a:pt x="3469894" y="738797"/>
                  </a:lnTo>
                  <a:lnTo>
                    <a:pt x="3606165" y="756653"/>
                  </a:lnTo>
                  <a:lnTo>
                    <a:pt x="3738245" y="774509"/>
                  </a:lnTo>
                  <a:lnTo>
                    <a:pt x="3991483" y="805751"/>
                  </a:lnTo>
                  <a:lnTo>
                    <a:pt x="4112895" y="816914"/>
                  </a:lnTo>
                  <a:lnTo>
                    <a:pt x="4229989" y="825842"/>
                  </a:lnTo>
                  <a:lnTo>
                    <a:pt x="4342765" y="834770"/>
                  </a:lnTo>
                  <a:lnTo>
                    <a:pt x="4453509" y="841463"/>
                  </a:lnTo>
                  <a:lnTo>
                    <a:pt x="4666361" y="850392"/>
                  </a:lnTo>
                  <a:lnTo>
                    <a:pt x="4864354" y="850392"/>
                  </a:lnTo>
                  <a:lnTo>
                    <a:pt x="5051679" y="845921"/>
                  </a:lnTo>
                  <a:lnTo>
                    <a:pt x="5141087" y="841463"/>
                  </a:lnTo>
                  <a:lnTo>
                    <a:pt x="5228336" y="834770"/>
                  </a:lnTo>
                  <a:lnTo>
                    <a:pt x="5313553" y="825842"/>
                  </a:lnTo>
                  <a:lnTo>
                    <a:pt x="5475351" y="807986"/>
                  </a:lnTo>
                  <a:lnTo>
                    <a:pt x="5551932" y="796823"/>
                  </a:lnTo>
                  <a:lnTo>
                    <a:pt x="5430647" y="781202"/>
                  </a:lnTo>
                  <a:lnTo>
                    <a:pt x="5305044" y="765581"/>
                  </a:lnTo>
                  <a:lnTo>
                    <a:pt x="5043170" y="727633"/>
                  </a:lnTo>
                  <a:lnTo>
                    <a:pt x="4766437" y="680758"/>
                  </a:lnTo>
                  <a:lnTo>
                    <a:pt x="4474718" y="629424"/>
                  </a:lnTo>
                  <a:lnTo>
                    <a:pt x="4166108" y="566928"/>
                  </a:lnTo>
                  <a:lnTo>
                    <a:pt x="3840353" y="497738"/>
                  </a:lnTo>
                  <a:lnTo>
                    <a:pt x="3497579" y="417385"/>
                  </a:lnTo>
                  <a:lnTo>
                    <a:pt x="3135757" y="330339"/>
                  </a:lnTo>
                  <a:lnTo>
                    <a:pt x="2993135" y="296849"/>
                  </a:lnTo>
                  <a:lnTo>
                    <a:pt x="2854706" y="263372"/>
                  </a:lnTo>
                  <a:lnTo>
                    <a:pt x="2586482" y="205359"/>
                  </a:lnTo>
                  <a:lnTo>
                    <a:pt x="2456687" y="180847"/>
                  </a:lnTo>
                  <a:lnTo>
                    <a:pt x="2331085" y="156209"/>
                  </a:lnTo>
                  <a:lnTo>
                    <a:pt x="2207514" y="133858"/>
                  </a:lnTo>
                  <a:lnTo>
                    <a:pt x="2086229" y="113791"/>
                  </a:lnTo>
                  <a:lnTo>
                    <a:pt x="1969134" y="96012"/>
                  </a:lnTo>
                  <a:lnTo>
                    <a:pt x="1852041" y="80390"/>
                  </a:lnTo>
                  <a:lnTo>
                    <a:pt x="1630680" y="51308"/>
                  </a:lnTo>
                  <a:lnTo>
                    <a:pt x="1419859" y="31241"/>
                  </a:lnTo>
                  <a:lnTo>
                    <a:pt x="1221994" y="15621"/>
                  </a:lnTo>
                  <a:lnTo>
                    <a:pt x="1032509" y="4444"/>
                  </a:lnTo>
                  <a:lnTo>
                    <a:pt x="853694" y="0"/>
                  </a:lnTo>
                  <a:close/>
                </a:path>
              </a:pathLst>
            </a:custGeom>
            <a:solidFill>
              <a:srgbClr val="C5E7FB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2832353" y="5371338"/>
              <a:ext cx="6096000" cy="788035"/>
            </a:xfrm>
            <a:custGeom>
              <a:avLst/>
              <a:gdLst/>
              <a:ahLst/>
              <a:cxnLst/>
              <a:rect l="l" t="t" r="r" b="b"/>
              <a:pathLst>
                <a:path w="6096000" h="788035">
                  <a:moveTo>
                    <a:pt x="0" y="91821"/>
                  </a:moveTo>
                  <a:lnTo>
                    <a:pt x="19176" y="87375"/>
                  </a:lnTo>
                  <a:lnTo>
                    <a:pt x="76581" y="76200"/>
                  </a:lnTo>
                  <a:lnTo>
                    <a:pt x="174497" y="60578"/>
                  </a:lnTo>
                  <a:lnTo>
                    <a:pt x="238378" y="51689"/>
                  </a:lnTo>
                  <a:lnTo>
                    <a:pt x="312927" y="42671"/>
                  </a:lnTo>
                  <a:lnTo>
                    <a:pt x="395858" y="36068"/>
                  </a:lnTo>
                  <a:lnTo>
                    <a:pt x="491617" y="29337"/>
                  </a:lnTo>
                  <a:lnTo>
                    <a:pt x="596010" y="22606"/>
                  </a:lnTo>
                  <a:lnTo>
                    <a:pt x="712978" y="18161"/>
                  </a:lnTo>
                  <a:lnTo>
                    <a:pt x="840740" y="16002"/>
                  </a:lnTo>
                  <a:lnTo>
                    <a:pt x="979043" y="13715"/>
                  </a:lnTo>
                  <a:lnTo>
                    <a:pt x="1128013" y="16002"/>
                  </a:lnTo>
                  <a:lnTo>
                    <a:pt x="1287653" y="20446"/>
                  </a:lnTo>
                  <a:lnTo>
                    <a:pt x="1460119" y="29337"/>
                  </a:lnTo>
                  <a:lnTo>
                    <a:pt x="1643125" y="40512"/>
                  </a:lnTo>
                  <a:lnTo>
                    <a:pt x="1836800" y="58293"/>
                  </a:lnTo>
                  <a:lnTo>
                    <a:pt x="2043303" y="78359"/>
                  </a:lnTo>
                  <a:lnTo>
                    <a:pt x="2262505" y="102997"/>
                  </a:lnTo>
                  <a:lnTo>
                    <a:pt x="2492374" y="131953"/>
                  </a:lnTo>
                  <a:lnTo>
                    <a:pt x="2734945" y="167640"/>
                  </a:lnTo>
                  <a:lnTo>
                    <a:pt x="2988310" y="207772"/>
                  </a:lnTo>
                  <a:lnTo>
                    <a:pt x="3254248" y="254673"/>
                  </a:lnTo>
                  <a:lnTo>
                    <a:pt x="3533140" y="310451"/>
                  </a:lnTo>
                  <a:lnTo>
                    <a:pt x="3824731" y="370687"/>
                  </a:lnTo>
                  <a:lnTo>
                    <a:pt x="4129024" y="437629"/>
                  </a:lnTo>
                  <a:lnTo>
                    <a:pt x="4446143" y="513486"/>
                  </a:lnTo>
                  <a:lnTo>
                    <a:pt x="4776089" y="596036"/>
                  </a:lnTo>
                  <a:lnTo>
                    <a:pt x="5118735" y="687501"/>
                  </a:lnTo>
                  <a:lnTo>
                    <a:pt x="5474208" y="787908"/>
                  </a:lnTo>
                </a:path>
                <a:path w="6096000" h="788035">
                  <a:moveTo>
                    <a:pt x="2784347" y="650748"/>
                  </a:moveTo>
                  <a:lnTo>
                    <a:pt x="2880106" y="624001"/>
                  </a:lnTo>
                  <a:lnTo>
                    <a:pt x="3141853" y="554913"/>
                  </a:lnTo>
                  <a:lnTo>
                    <a:pt x="3322828" y="508114"/>
                  </a:lnTo>
                  <a:lnTo>
                    <a:pt x="3531361" y="456857"/>
                  </a:lnTo>
                  <a:lnTo>
                    <a:pt x="3763391" y="401142"/>
                  </a:lnTo>
                  <a:lnTo>
                    <a:pt x="4012438" y="340969"/>
                  </a:lnTo>
                  <a:lnTo>
                    <a:pt x="4276344" y="283032"/>
                  </a:lnTo>
                  <a:lnTo>
                    <a:pt x="4546600" y="225082"/>
                  </a:lnTo>
                  <a:lnTo>
                    <a:pt x="4823206" y="171577"/>
                  </a:lnTo>
                  <a:lnTo>
                    <a:pt x="5097780" y="120396"/>
                  </a:lnTo>
                  <a:lnTo>
                    <a:pt x="5234051" y="98043"/>
                  </a:lnTo>
                  <a:lnTo>
                    <a:pt x="5366004" y="75818"/>
                  </a:lnTo>
                  <a:lnTo>
                    <a:pt x="5497957" y="57912"/>
                  </a:lnTo>
                  <a:lnTo>
                    <a:pt x="5625592" y="40131"/>
                  </a:lnTo>
                  <a:lnTo>
                    <a:pt x="5751195" y="26796"/>
                  </a:lnTo>
                  <a:lnTo>
                    <a:pt x="5870448" y="15621"/>
                  </a:lnTo>
                  <a:lnTo>
                    <a:pt x="5985383" y="6731"/>
                  </a:lnTo>
                  <a:lnTo>
                    <a:pt x="609600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211836" y="5355335"/>
              <a:ext cx="8723630" cy="1329055"/>
            </a:xfrm>
            <a:custGeom>
              <a:avLst/>
              <a:gdLst/>
              <a:ahLst/>
              <a:cxnLst/>
              <a:rect l="l" t="t" r="r" b="b"/>
              <a:pathLst>
                <a:path w="8723630" h="1329054">
                  <a:moveTo>
                    <a:pt x="1556131" y="0"/>
                  </a:moveTo>
                  <a:lnTo>
                    <a:pt x="1402842" y="0"/>
                  </a:lnTo>
                  <a:lnTo>
                    <a:pt x="1258062" y="4444"/>
                  </a:lnTo>
                  <a:lnTo>
                    <a:pt x="1121791" y="11175"/>
                  </a:lnTo>
                  <a:lnTo>
                    <a:pt x="994092" y="22351"/>
                  </a:lnTo>
                  <a:lnTo>
                    <a:pt x="874890" y="33400"/>
                  </a:lnTo>
                  <a:lnTo>
                    <a:pt x="762076" y="49021"/>
                  </a:lnTo>
                  <a:lnTo>
                    <a:pt x="659892" y="64642"/>
                  </a:lnTo>
                  <a:lnTo>
                    <a:pt x="564108" y="82550"/>
                  </a:lnTo>
                  <a:lnTo>
                    <a:pt x="478955" y="102615"/>
                  </a:lnTo>
                  <a:lnTo>
                    <a:pt x="398068" y="120395"/>
                  </a:lnTo>
                  <a:lnTo>
                    <a:pt x="327812" y="140461"/>
                  </a:lnTo>
                  <a:lnTo>
                    <a:pt x="206489" y="178434"/>
                  </a:lnTo>
                  <a:lnTo>
                    <a:pt x="157518" y="196214"/>
                  </a:lnTo>
                  <a:lnTo>
                    <a:pt x="51092" y="240817"/>
                  </a:lnTo>
                  <a:lnTo>
                    <a:pt x="0" y="267563"/>
                  </a:lnTo>
                  <a:lnTo>
                    <a:pt x="0" y="1328927"/>
                  </a:lnTo>
                  <a:lnTo>
                    <a:pt x="8719058" y="1328927"/>
                  </a:lnTo>
                  <a:lnTo>
                    <a:pt x="8723376" y="1322235"/>
                  </a:lnTo>
                  <a:lnTo>
                    <a:pt x="8723376" y="568579"/>
                  </a:lnTo>
                  <a:lnTo>
                    <a:pt x="8719058" y="570814"/>
                  </a:lnTo>
                  <a:lnTo>
                    <a:pt x="8638286" y="604266"/>
                  </a:lnTo>
                  <a:lnTo>
                    <a:pt x="8557387" y="635482"/>
                  </a:lnTo>
                  <a:lnTo>
                    <a:pt x="8472170" y="664463"/>
                  </a:lnTo>
                  <a:lnTo>
                    <a:pt x="8384921" y="691222"/>
                  </a:lnTo>
                  <a:lnTo>
                    <a:pt x="8295513" y="717981"/>
                  </a:lnTo>
                  <a:lnTo>
                    <a:pt x="8201787" y="742505"/>
                  </a:lnTo>
                  <a:lnTo>
                    <a:pt x="8106029" y="762571"/>
                  </a:lnTo>
                  <a:lnTo>
                    <a:pt x="8005953" y="782637"/>
                  </a:lnTo>
                  <a:lnTo>
                    <a:pt x="7901686" y="800480"/>
                  </a:lnTo>
                  <a:lnTo>
                    <a:pt x="7793101" y="813854"/>
                  </a:lnTo>
                  <a:lnTo>
                    <a:pt x="7680325" y="827239"/>
                  </a:lnTo>
                  <a:lnTo>
                    <a:pt x="7563231" y="836155"/>
                  </a:lnTo>
                  <a:lnTo>
                    <a:pt x="7441946" y="845070"/>
                  </a:lnTo>
                  <a:lnTo>
                    <a:pt x="7314184" y="849528"/>
                  </a:lnTo>
                  <a:lnTo>
                    <a:pt x="7182231" y="849528"/>
                  </a:lnTo>
                  <a:lnTo>
                    <a:pt x="7043801" y="847305"/>
                  </a:lnTo>
                  <a:lnTo>
                    <a:pt x="6899148" y="842848"/>
                  </a:lnTo>
                  <a:lnTo>
                    <a:pt x="6750050" y="836155"/>
                  </a:lnTo>
                  <a:lnTo>
                    <a:pt x="6594729" y="825004"/>
                  </a:lnTo>
                  <a:lnTo>
                    <a:pt x="6430771" y="809396"/>
                  </a:lnTo>
                  <a:lnTo>
                    <a:pt x="6260465" y="791552"/>
                  </a:lnTo>
                  <a:lnTo>
                    <a:pt x="6083808" y="769264"/>
                  </a:lnTo>
                  <a:lnTo>
                    <a:pt x="5900674" y="744727"/>
                  </a:lnTo>
                  <a:lnTo>
                    <a:pt x="5709158" y="715746"/>
                  </a:lnTo>
                  <a:lnTo>
                    <a:pt x="5509006" y="682307"/>
                  </a:lnTo>
                  <a:lnTo>
                    <a:pt x="5302631" y="644397"/>
                  </a:lnTo>
                  <a:lnTo>
                    <a:pt x="5085461" y="602030"/>
                  </a:lnTo>
                  <a:lnTo>
                    <a:pt x="4861941" y="557441"/>
                  </a:lnTo>
                  <a:lnTo>
                    <a:pt x="4627753" y="506145"/>
                  </a:lnTo>
                  <a:lnTo>
                    <a:pt x="4387215" y="452640"/>
                  </a:lnTo>
                  <a:lnTo>
                    <a:pt x="4136009" y="394665"/>
                  </a:lnTo>
                  <a:lnTo>
                    <a:pt x="3874262" y="329996"/>
                  </a:lnTo>
                  <a:lnTo>
                    <a:pt x="3614547" y="267563"/>
                  </a:lnTo>
                  <a:lnTo>
                    <a:pt x="3363341" y="213994"/>
                  </a:lnTo>
                  <a:lnTo>
                    <a:pt x="3122803" y="164972"/>
                  </a:lnTo>
                  <a:lnTo>
                    <a:pt x="2892933" y="124840"/>
                  </a:lnTo>
                  <a:lnTo>
                    <a:pt x="2673604" y="91439"/>
                  </a:lnTo>
                  <a:lnTo>
                    <a:pt x="2462911" y="62483"/>
                  </a:lnTo>
                  <a:lnTo>
                    <a:pt x="2262759" y="40131"/>
                  </a:lnTo>
                  <a:lnTo>
                    <a:pt x="2073402" y="22351"/>
                  </a:lnTo>
                  <a:lnTo>
                    <a:pt x="1890268" y="11175"/>
                  </a:lnTo>
                  <a:lnTo>
                    <a:pt x="1719961" y="2285"/>
                  </a:lnTo>
                  <a:lnTo>
                    <a:pt x="1556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251750" y="1534487"/>
              <a:ext cx="6707212" cy="2941786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5800" y="762000"/>
              <a:ext cx="2382012" cy="111404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211824" y="3855720"/>
              <a:ext cx="2235707" cy="1967483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04886" y="3276600"/>
            <a:ext cx="7134225" cy="150297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AutoNum type="arabicPeriod" startAt="4"/>
              <a:tabLst>
                <a:tab pos="469265" algn="l"/>
              </a:tabLst>
            </a:pP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If</a:t>
            </a:r>
            <a:r>
              <a:rPr sz="24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you</a:t>
            </a:r>
            <a:r>
              <a:rPr sz="2400" spc="-4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have</a:t>
            </a:r>
            <a:r>
              <a:rPr sz="2400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any</a:t>
            </a:r>
            <a:r>
              <a:rPr sz="2400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questions</a:t>
            </a:r>
            <a:r>
              <a:rPr sz="2400" spc="-5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or</a:t>
            </a:r>
            <a:r>
              <a:rPr sz="24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concerns</a:t>
            </a:r>
            <a:r>
              <a:rPr sz="2400" spc="-2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regarding</a:t>
            </a:r>
            <a:r>
              <a:rPr sz="24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spc="-25" dirty="0">
                <a:solidFill>
                  <a:srgbClr val="073D86"/>
                </a:solidFill>
                <a:latin typeface="Candara"/>
                <a:cs typeface="Candara"/>
              </a:rPr>
              <a:t>the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Clinical</a:t>
            </a:r>
            <a:r>
              <a:rPr sz="2400" spc="-4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education</a:t>
            </a:r>
            <a:r>
              <a:rPr sz="2400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experience,</a:t>
            </a:r>
            <a:r>
              <a:rPr sz="2400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list</a:t>
            </a:r>
            <a:r>
              <a:rPr sz="2400" spc="-4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below</a:t>
            </a:r>
            <a:r>
              <a:rPr sz="2400" spc="-4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the</a:t>
            </a:r>
            <a:r>
              <a:rPr sz="2400" spc="-4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spc="-20" dirty="0">
                <a:solidFill>
                  <a:srgbClr val="073D86"/>
                </a:solidFill>
                <a:latin typeface="Candara"/>
                <a:cs typeface="Candara"/>
              </a:rPr>
              <a:t>name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and</a:t>
            </a:r>
            <a:r>
              <a:rPr sz="2400" spc="-4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phone</a:t>
            </a:r>
            <a:r>
              <a:rPr sz="2400" spc="-2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number</a:t>
            </a:r>
            <a:r>
              <a:rPr sz="2400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of</a:t>
            </a:r>
            <a:r>
              <a:rPr sz="2400" spc="-4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who</a:t>
            </a:r>
            <a:r>
              <a:rPr sz="24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you</a:t>
            </a:r>
            <a:r>
              <a:rPr sz="2400" spc="-4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would</a:t>
            </a:r>
            <a:r>
              <a:rPr sz="24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spc="-10" dirty="0">
                <a:solidFill>
                  <a:srgbClr val="073D86"/>
                </a:solidFill>
                <a:latin typeface="Candara"/>
                <a:cs typeface="Candara"/>
              </a:rPr>
              <a:t>contact?</a:t>
            </a:r>
            <a:endParaRPr lang="en-US" sz="2400" spc="-10" dirty="0">
              <a:solidFill>
                <a:srgbClr val="073D86"/>
              </a:solidFill>
              <a:latin typeface="Candara"/>
              <a:cs typeface="Candara"/>
            </a:endParaRPr>
          </a:p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469265" algn="l"/>
              </a:tabLst>
            </a:pPr>
            <a:r>
              <a:rPr lang="en-US" sz="2400" spc="-10" dirty="0">
                <a:solidFill>
                  <a:srgbClr val="073D86"/>
                </a:solidFill>
                <a:latin typeface="Candara"/>
                <a:cs typeface="Candara"/>
              </a:rPr>
              <a:t>		___________________________________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Quiz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0600" y="3048000"/>
            <a:ext cx="6840855" cy="2164054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285115" indent="-272415">
              <a:lnSpc>
                <a:spcPct val="100000"/>
              </a:lnSpc>
              <a:spcBef>
                <a:spcPts val="675"/>
              </a:spcBef>
              <a:buClr>
                <a:srgbClr val="30B6FC"/>
              </a:buClr>
              <a:buFont typeface="Symbol"/>
              <a:buChar char=""/>
              <a:tabLst>
                <a:tab pos="285115" algn="l"/>
              </a:tabLst>
            </a:pP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Describe</a:t>
            </a:r>
            <a:r>
              <a:rPr sz="2400" spc="-8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The</a:t>
            </a:r>
            <a:r>
              <a:rPr sz="2400" spc="-7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PTA</a:t>
            </a:r>
            <a:r>
              <a:rPr sz="2400" spc="-8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spc="-10" dirty="0">
                <a:solidFill>
                  <a:srgbClr val="073D86"/>
                </a:solidFill>
                <a:latin typeface="Candara"/>
                <a:cs typeface="Candara"/>
              </a:rPr>
              <a:t>Program</a:t>
            </a:r>
            <a:endParaRPr sz="2400" dirty="0">
              <a:latin typeface="Candara"/>
              <a:cs typeface="Candara"/>
            </a:endParaRPr>
          </a:p>
          <a:p>
            <a:pPr marL="285115" marR="5080" indent="-273050">
              <a:lnSpc>
                <a:spcPct val="100000"/>
              </a:lnSpc>
              <a:spcBef>
                <a:spcPts val="575"/>
              </a:spcBef>
              <a:buClr>
                <a:srgbClr val="30B6FC"/>
              </a:buClr>
              <a:buFont typeface="Symbol"/>
              <a:buChar char=""/>
              <a:tabLst>
                <a:tab pos="285115" algn="l"/>
              </a:tabLst>
            </a:pP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Explain</a:t>
            </a:r>
            <a:r>
              <a:rPr sz="2400" spc="-4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The</a:t>
            </a:r>
            <a:r>
              <a:rPr sz="2400" spc="-1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Roles</a:t>
            </a:r>
            <a:r>
              <a:rPr sz="2400" spc="-5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&amp;</a:t>
            </a:r>
            <a:r>
              <a:rPr sz="24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Responsibilities</a:t>
            </a:r>
            <a:r>
              <a:rPr sz="2400" spc="-6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of</a:t>
            </a:r>
            <a:r>
              <a:rPr sz="24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the</a:t>
            </a:r>
            <a:r>
              <a:rPr sz="24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spc="-10" dirty="0">
                <a:solidFill>
                  <a:srgbClr val="073D86"/>
                </a:solidFill>
                <a:latin typeface="Candara"/>
                <a:cs typeface="Candara"/>
              </a:rPr>
              <a:t>“Clinical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Instructor</a:t>
            </a:r>
            <a:r>
              <a:rPr sz="2400" spc="-10" dirty="0">
                <a:solidFill>
                  <a:srgbClr val="073D86"/>
                </a:solidFill>
                <a:latin typeface="Candara"/>
                <a:cs typeface="Candara"/>
              </a:rPr>
              <a:t> (CI)”</a:t>
            </a:r>
            <a:endParaRPr sz="2400" dirty="0">
              <a:latin typeface="Candara"/>
              <a:cs typeface="Candara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30B6FC"/>
              </a:buClr>
              <a:buFont typeface="Symbol"/>
              <a:buChar char=""/>
              <a:tabLst>
                <a:tab pos="285115" algn="l"/>
                <a:tab pos="3261995" algn="l"/>
              </a:tabLst>
            </a:pP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Reviewing</a:t>
            </a:r>
            <a:r>
              <a:rPr sz="2400" spc="-10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PTA</a:t>
            </a:r>
            <a:r>
              <a:rPr sz="2400" spc="-10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spc="-10" dirty="0">
                <a:solidFill>
                  <a:srgbClr val="073D86"/>
                </a:solidFill>
                <a:latin typeface="Candara"/>
                <a:cs typeface="Candara"/>
              </a:rPr>
              <a:t>clinical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	</a:t>
            </a:r>
            <a:r>
              <a:rPr sz="2400" spc="-10" dirty="0">
                <a:solidFill>
                  <a:srgbClr val="073D86"/>
                </a:solidFill>
                <a:latin typeface="Candara"/>
                <a:cs typeface="Candara"/>
              </a:rPr>
              <a:t>paperwork</a:t>
            </a:r>
            <a:endParaRPr sz="2400" dirty="0">
              <a:latin typeface="Candara"/>
              <a:cs typeface="Candara"/>
            </a:endParaRPr>
          </a:p>
          <a:p>
            <a:pPr marL="285115" indent="-272415">
              <a:lnSpc>
                <a:spcPct val="100000"/>
              </a:lnSpc>
              <a:spcBef>
                <a:spcPts val="575"/>
              </a:spcBef>
              <a:buClr>
                <a:srgbClr val="30B6FC"/>
              </a:buClr>
              <a:buFont typeface="Symbol"/>
              <a:buChar char=""/>
              <a:tabLst>
                <a:tab pos="285115" algn="l"/>
              </a:tabLst>
            </a:pPr>
            <a:r>
              <a:rPr lang="en-US" sz="2400" spc="-10" dirty="0">
                <a:solidFill>
                  <a:srgbClr val="073D86"/>
                </a:solidFill>
                <a:latin typeface="Candara"/>
                <a:cs typeface="Candara"/>
              </a:rPr>
              <a:t>Contacts for questions or concerns</a:t>
            </a:r>
            <a:endParaRPr sz="2400" dirty="0">
              <a:latin typeface="Candara"/>
              <a:cs typeface="Candar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1730375">
              <a:lnSpc>
                <a:spcPct val="100000"/>
              </a:lnSpc>
              <a:spcBef>
                <a:spcPts val="105"/>
              </a:spcBef>
            </a:pPr>
            <a:r>
              <a:rPr dirty="0"/>
              <a:t>Goals</a:t>
            </a:r>
            <a:r>
              <a:rPr spc="-20" dirty="0"/>
              <a:t> </a:t>
            </a:r>
            <a:r>
              <a:rPr dirty="0"/>
              <a:t>&amp; </a:t>
            </a:r>
            <a:r>
              <a:rPr spc="-10" dirty="0"/>
              <a:t>Objectives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2667000"/>
            <a:ext cx="7901305" cy="32207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83845" marR="643890" indent="-271780">
              <a:lnSpc>
                <a:spcPct val="100000"/>
              </a:lnSpc>
              <a:spcBef>
                <a:spcPts val="95"/>
              </a:spcBef>
              <a:buClr>
                <a:srgbClr val="30B6FC"/>
              </a:buClr>
              <a:buFont typeface="Symbol"/>
              <a:buChar char=""/>
              <a:tabLst>
                <a:tab pos="285115" algn="l"/>
              </a:tabLst>
            </a:pP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Resource</a:t>
            </a:r>
            <a:r>
              <a:rPr sz="2800" spc="-5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–</a:t>
            </a:r>
            <a:r>
              <a:rPr sz="2800" spc="-5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provide</a:t>
            </a:r>
            <a:r>
              <a:rPr sz="2800" spc="-6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knowledge</a:t>
            </a:r>
            <a:r>
              <a:rPr sz="2800" spc="-6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fr</a:t>
            </a:r>
            <a:r>
              <a:rPr lang="en-US" sz="2800" dirty="0">
                <a:solidFill>
                  <a:srgbClr val="073D86"/>
                </a:solidFill>
                <a:latin typeface="Candara"/>
                <a:cs typeface="Candara"/>
              </a:rPr>
              <a:t>om a</a:t>
            </a:r>
            <a:r>
              <a:rPr sz="2800" spc="-6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10" dirty="0">
                <a:solidFill>
                  <a:srgbClr val="073D86"/>
                </a:solidFill>
                <a:latin typeface="Candara"/>
                <a:cs typeface="Candara"/>
              </a:rPr>
              <a:t>field 	experience</a:t>
            </a:r>
            <a:r>
              <a:rPr sz="2800" spc="-5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not</a:t>
            </a:r>
            <a:r>
              <a:rPr sz="2800" spc="-4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available</a:t>
            </a:r>
            <a:r>
              <a:rPr sz="2800" spc="-1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to</a:t>
            </a:r>
            <a:r>
              <a:rPr sz="2800" spc="-4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10" dirty="0">
                <a:solidFill>
                  <a:srgbClr val="073D86"/>
                </a:solidFill>
                <a:latin typeface="Candara"/>
                <a:cs typeface="Candara"/>
              </a:rPr>
              <a:t>student</a:t>
            </a:r>
            <a:endParaRPr lang="en-US" sz="2800" spc="-10" dirty="0">
              <a:solidFill>
                <a:srgbClr val="073D86"/>
              </a:solidFill>
              <a:latin typeface="Candara"/>
              <a:cs typeface="Candara"/>
            </a:endParaRPr>
          </a:p>
          <a:p>
            <a:pPr marL="283845" marR="643890" indent="-271780">
              <a:lnSpc>
                <a:spcPct val="100000"/>
              </a:lnSpc>
              <a:spcBef>
                <a:spcPts val="95"/>
              </a:spcBef>
              <a:buClr>
                <a:srgbClr val="30B6FC"/>
              </a:buClr>
              <a:buFont typeface="Symbol"/>
              <a:buChar char=""/>
              <a:tabLst>
                <a:tab pos="285115" algn="l"/>
              </a:tabLst>
            </a:pPr>
            <a:r>
              <a:rPr lang="en-US" sz="2800" spc="-10" dirty="0">
                <a:solidFill>
                  <a:srgbClr val="073D86"/>
                </a:solidFill>
                <a:latin typeface="Candara"/>
                <a:cs typeface="Candara"/>
              </a:rPr>
              <a:t>Have had 1 year experience</a:t>
            </a:r>
            <a:endParaRPr sz="2800" dirty="0">
              <a:latin typeface="Candara"/>
              <a:cs typeface="Candara"/>
            </a:endParaRPr>
          </a:p>
          <a:p>
            <a:pPr marL="283845" marR="101600" indent="-271780">
              <a:lnSpc>
                <a:spcPct val="100000"/>
              </a:lnSpc>
              <a:spcBef>
                <a:spcPts val="675"/>
              </a:spcBef>
              <a:buClr>
                <a:srgbClr val="30B6FC"/>
              </a:buClr>
              <a:buFont typeface="Symbol"/>
              <a:buChar char=""/>
              <a:tabLst>
                <a:tab pos="285115" algn="l"/>
              </a:tabLst>
            </a:pP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Supervisor</a:t>
            </a:r>
            <a:r>
              <a:rPr sz="2800" spc="-5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–</a:t>
            </a:r>
            <a:r>
              <a:rPr sz="2800" spc="-5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Oversee</a:t>
            </a:r>
            <a:r>
              <a:rPr sz="2800" spc="-7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treatment,</a:t>
            </a:r>
            <a:r>
              <a:rPr sz="2800" spc="-8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evaluate</a:t>
            </a:r>
            <a:r>
              <a:rPr sz="2800" spc="-5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skill</a:t>
            </a:r>
            <a:r>
              <a:rPr sz="2800" spc="-7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25" dirty="0">
                <a:solidFill>
                  <a:srgbClr val="073D86"/>
                </a:solidFill>
                <a:latin typeface="Candara"/>
                <a:cs typeface="Candara"/>
              </a:rPr>
              <a:t>and 	</a:t>
            </a:r>
            <a:r>
              <a:rPr sz="2800" spc="-10" dirty="0">
                <a:solidFill>
                  <a:srgbClr val="073D86"/>
                </a:solidFill>
                <a:latin typeface="Candara"/>
                <a:cs typeface="Candara"/>
              </a:rPr>
              <a:t>knowledge</a:t>
            </a:r>
            <a:r>
              <a:rPr sz="2800" spc="-8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20" dirty="0">
                <a:solidFill>
                  <a:srgbClr val="073D86"/>
                </a:solidFill>
                <a:latin typeface="Candara"/>
                <a:cs typeface="Candara"/>
              </a:rPr>
              <a:t>level</a:t>
            </a:r>
            <a:endParaRPr sz="2800" dirty="0">
              <a:latin typeface="Candara"/>
              <a:cs typeface="Candara"/>
            </a:endParaRPr>
          </a:p>
          <a:p>
            <a:pPr marL="283845" marR="290830" indent="-271780">
              <a:lnSpc>
                <a:spcPct val="100000"/>
              </a:lnSpc>
              <a:spcBef>
                <a:spcPts val="675"/>
              </a:spcBef>
              <a:buClr>
                <a:srgbClr val="30B6FC"/>
              </a:buClr>
              <a:buFont typeface="Symbol"/>
              <a:buChar char=""/>
              <a:tabLst>
                <a:tab pos="285115" algn="l"/>
              </a:tabLst>
            </a:pP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Coach</a:t>
            </a:r>
            <a:r>
              <a:rPr sz="2800" spc="-5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–</a:t>
            </a:r>
            <a:r>
              <a:rPr sz="2800" spc="-5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Cheer</a:t>
            </a:r>
            <a:r>
              <a:rPr sz="2800" spc="-6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success,</a:t>
            </a:r>
            <a:r>
              <a:rPr sz="2800" spc="-6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10" dirty="0">
                <a:solidFill>
                  <a:srgbClr val="073D86"/>
                </a:solidFill>
                <a:latin typeface="Candara"/>
                <a:cs typeface="Candara"/>
              </a:rPr>
              <a:t>encourage</a:t>
            </a:r>
            <a:r>
              <a:rPr sz="2800" spc="-7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10" dirty="0">
                <a:solidFill>
                  <a:srgbClr val="073D86"/>
                </a:solidFill>
                <a:latin typeface="Candara"/>
                <a:cs typeface="Candara"/>
              </a:rPr>
              <a:t>improvement, 	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provides</a:t>
            </a:r>
            <a:r>
              <a:rPr sz="2800" spc="-7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guidance</a:t>
            </a:r>
            <a:r>
              <a:rPr sz="2800" spc="-7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for</a:t>
            </a:r>
            <a:r>
              <a:rPr sz="2800" spc="-7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positive</a:t>
            </a:r>
            <a:r>
              <a:rPr sz="2800" spc="-7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patient</a:t>
            </a:r>
            <a:r>
              <a:rPr sz="2800" spc="-7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10" dirty="0">
                <a:solidFill>
                  <a:srgbClr val="073D86"/>
                </a:solidFill>
                <a:latin typeface="Candara"/>
                <a:cs typeface="Candara"/>
              </a:rPr>
              <a:t>care.</a:t>
            </a:r>
            <a:endParaRPr sz="2800" dirty="0">
              <a:latin typeface="Candara"/>
              <a:cs typeface="Candar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970915">
              <a:lnSpc>
                <a:spcPct val="100000"/>
              </a:lnSpc>
              <a:spcBef>
                <a:spcPts val="105"/>
              </a:spcBef>
            </a:pPr>
            <a:r>
              <a:rPr dirty="0"/>
              <a:t>Clinical</a:t>
            </a:r>
            <a:r>
              <a:rPr spc="-70" dirty="0"/>
              <a:t> </a:t>
            </a:r>
            <a:r>
              <a:rPr dirty="0"/>
              <a:t>Instructor’s</a:t>
            </a:r>
            <a:r>
              <a:rPr spc="-95" dirty="0"/>
              <a:t> </a:t>
            </a:r>
            <a:r>
              <a:rPr spc="-10" dirty="0"/>
              <a:t>Roles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B5FEE-2989-421C-A027-0DD68A583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582" y="244856"/>
            <a:ext cx="7850835" cy="615553"/>
          </a:xfrm>
        </p:spPr>
        <p:txBody>
          <a:bodyPr/>
          <a:lstStyle/>
          <a:p>
            <a:r>
              <a:rPr lang="en-US" sz="4000" dirty="0"/>
              <a:t>Student Clinical Performance Eval</a:t>
            </a:r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38F4ACA7-38C9-49E4-9756-3EC0DE0704C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351620"/>
              </p:ext>
            </p:extLst>
          </p:nvPr>
        </p:nvGraphicFramePr>
        <p:xfrm>
          <a:off x="3200400" y="2057400"/>
          <a:ext cx="2362200" cy="20833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Document" showAsIcon="1" r:id="rId3" imgW="914400" imgH="806400" progId="Word.Document.12">
                  <p:embed/>
                </p:oleObj>
              </mc:Choice>
              <mc:Fallback>
                <p:oleObj name="Document" showAsIcon="1" r:id="rId3" imgW="914400" imgH="8064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00400" y="2057400"/>
                        <a:ext cx="2362200" cy="20833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3576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0467" y="3035884"/>
            <a:ext cx="7088505" cy="3517501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286385" marR="5080" indent="-274320" algn="ctr">
              <a:lnSpc>
                <a:spcPct val="80000"/>
              </a:lnSpc>
              <a:spcBef>
                <a:spcPts val="770"/>
              </a:spcBef>
              <a:tabLst>
                <a:tab pos="5177155" algn="l"/>
              </a:tabLst>
            </a:pPr>
            <a:r>
              <a:rPr lang="en-US" sz="2800" spc="-6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</a:p>
          <a:p>
            <a:pPr marL="469265" marR="5080" indent="-457200" algn="ctr">
              <a:lnSpc>
                <a:spcPct val="80000"/>
              </a:lnSpc>
              <a:spcBef>
                <a:spcPts val="770"/>
              </a:spcBef>
              <a:buFont typeface="Wingdings" panose="05000000000000000000" pitchFamily="2" charset="2"/>
              <a:buChar char="v"/>
              <a:tabLst>
                <a:tab pos="5177155" algn="l"/>
              </a:tabLst>
            </a:pPr>
            <a:r>
              <a:rPr lang="en-US" sz="2800" spc="-60" dirty="0">
                <a:solidFill>
                  <a:srgbClr val="073D86"/>
                </a:solidFill>
                <a:latin typeface="Candara"/>
                <a:cs typeface="Candara"/>
              </a:rPr>
              <a:t>Contact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PTA</a:t>
            </a:r>
            <a:r>
              <a:rPr sz="2800" spc="-9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10" dirty="0">
                <a:solidFill>
                  <a:srgbClr val="073D86"/>
                </a:solidFill>
                <a:latin typeface="Candara"/>
                <a:cs typeface="Candara"/>
              </a:rPr>
              <a:t>Clinical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Coordinator</a:t>
            </a:r>
            <a:r>
              <a:rPr sz="28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(</a:t>
            </a:r>
            <a:r>
              <a:rPr lang="en-US" sz="2800" dirty="0">
                <a:solidFill>
                  <a:srgbClr val="A4D028"/>
                </a:solidFill>
                <a:latin typeface="Candara"/>
                <a:cs typeface="Candara"/>
              </a:rPr>
              <a:t>Mark Noll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)</a:t>
            </a:r>
            <a:r>
              <a:rPr sz="2800" spc="-5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at</a:t>
            </a:r>
            <a:r>
              <a:rPr sz="2800" spc="-4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lang="en-US" sz="2800" spc="-10" dirty="0">
                <a:solidFill>
                  <a:srgbClr val="073D86"/>
                </a:solidFill>
                <a:latin typeface="Candara"/>
                <a:cs typeface="Candara"/>
              </a:rPr>
              <a:t>304-260-4380 Ext. 3313, if urgent, please use my cell @ 301-730-7125</a:t>
            </a:r>
            <a:r>
              <a:rPr lang="en-US" sz="2800" spc="-25" dirty="0">
                <a:solidFill>
                  <a:srgbClr val="073D86"/>
                </a:solidFill>
                <a:latin typeface="Candara"/>
                <a:cs typeface="Candara"/>
              </a:rPr>
              <a:t>. </a:t>
            </a:r>
          </a:p>
          <a:p>
            <a:pPr marL="286385" marR="5080" indent="-274320" algn="ctr">
              <a:lnSpc>
                <a:spcPct val="80000"/>
              </a:lnSpc>
              <a:spcBef>
                <a:spcPts val="770"/>
              </a:spcBef>
              <a:tabLst>
                <a:tab pos="5177155" algn="l"/>
              </a:tabLst>
            </a:pPr>
            <a:r>
              <a:rPr lang="en-US" sz="2800" spc="-25" dirty="0">
                <a:solidFill>
                  <a:srgbClr val="073D86"/>
                </a:solidFill>
                <a:latin typeface="Candara"/>
                <a:cs typeface="Candara"/>
              </a:rPr>
              <a:t>mnoll@blueridgectc.edu</a:t>
            </a:r>
          </a:p>
          <a:p>
            <a:pPr marL="469265" marR="5080" indent="-457200" algn="ctr">
              <a:lnSpc>
                <a:spcPct val="80000"/>
              </a:lnSpc>
              <a:spcBef>
                <a:spcPts val="770"/>
              </a:spcBef>
              <a:buFont typeface="Wingdings" panose="05000000000000000000" pitchFamily="2" charset="2"/>
              <a:buChar char="v"/>
              <a:tabLst>
                <a:tab pos="5177155" algn="l"/>
              </a:tabLst>
            </a:pP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PTA</a:t>
            </a:r>
            <a:r>
              <a:rPr sz="2800" spc="-2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Program</a:t>
            </a:r>
            <a:r>
              <a:rPr sz="28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Coordinator</a:t>
            </a:r>
            <a:r>
              <a:rPr sz="2800" spc="-2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20" dirty="0">
                <a:solidFill>
                  <a:srgbClr val="073D86"/>
                </a:solidFill>
                <a:latin typeface="Candara"/>
                <a:cs typeface="Candara"/>
              </a:rPr>
              <a:t>(</a:t>
            </a:r>
            <a:r>
              <a:rPr sz="2800" spc="-20" dirty="0">
                <a:solidFill>
                  <a:srgbClr val="A4D028"/>
                </a:solidFill>
                <a:latin typeface="Candara"/>
                <a:cs typeface="Candara"/>
              </a:rPr>
              <a:t>Dr.</a:t>
            </a:r>
            <a:endParaRPr sz="2800" dirty="0">
              <a:latin typeface="Candara"/>
              <a:cs typeface="Candara"/>
            </a:endParaRPr>
          </a:p>
          <a:p>
            <a:pPr marL="286385" marR="690245" algn="ctr">
              <a:lnSpc>
                <a:spcPct val="80000"/>
              </a:lnSpc>
            </a:pPr>
            <a:r>
              <a:rPr sz="2800" dirty="0">
                <a:solidFill>
                  <a:srgbClr val="A4D028"/>
                </a:solidFill>
                <a:latin typeface="Candara"/>
                <a:cs typeface="Candara"/>
              </a:rPr>
              <a:t>Chrystal</a:t>
            </a:r>
            <a:r>
              <a:rPr sz="2800" spc="-50" dirty="0">
                <a:solidFill>
                  <a:srgbClr val="A4D028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A4D028"/>
                </a:solidFill>
                <a:latin typeface="Candara"/>
                <a:cs typeface="Candara"/>
              </a:rPr>
              <a:t>McDonald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)</a:t>
            </a:r>
            <a:r>
              <a:rPr sz="28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at</a:t>
            </a:r>
            <a:r>
              <a:rPr sz="2800" spc="-4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20" dirty="0">
                <a:solidFill>
                  <a:srgbClr val="073D86"/>
                </a:solidFill>
                <a:latin typeface="Candara"/>
                <a:cs typeface="Candara"/>
              </a:rPr>
              <a:t>304-</a:t>
            </a:r>
            <a:r>
              <a:rPr sz="2800" spc="-10" dirty="0">
                <a:solidFill>
                  <a:srgbClr val="073D86"/>
                </a:solidFill>
                <a:latin typeface="Candara"/>
                <a:cs typeface="Candara"/>
              </a:rPr>
              <a:t>260-</a:t>
            </a:r>
            <a:r>
              <a:rPr sz="2800" dirty="0">
                <a:solidFill>
                  <a:srgbClr val="073D86"/>
                </a:solidFill>
                <a:latin typeface="Candara"/>
                <a:cs typeface="Candara"/>
              </a:rPr>
              <a:t>4380</a:t>
            </a:r>
            <a:r>
              <a:rPr sz="2800" spc="-5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800" spc="-20" dirty="0">
                <a:solidFill>
                  <a:srgbClr val="073D86"/>
                </a:solidFill>
                <a:latin typeface="Candara"/>
                <a:cs typeface="Candara"/>
              </a:rPr>
              <a:t>ext. </a:t>
            </a:r>
            <a:r>
              <a:rPr sz="2800" spc="-10" dirty="0">
                <a:solidFill>
                  <a:srgbClr val="073D86"/>
                </a:solidFill>
                <a:latin typeface="Candara"/>
                <a:cs typeface="Candara"/>
              </a:rPr>
              <a:t>3408.</a:t>
            </a:r>
            <a:endParaRPr lang="en-US" sz="2800" spc="-10" dirty="0">
              <a:solidFill>
                <a:srgbClr val="073D86"/>
              </a:solidFill>
              <a:latin typeface="Candara"/>
              <a:cs typeface="Candara"/>
            </a:endParaRPr>
          </a:p>
          <a:p>
            <a:pPr marL="286385" marR="690245" algn="ctr">
              <a:lnSpc>
                <a:spcPct val="80000"/>
              </a:lnSpc>
            </a:pPr>
            <a:r>
              <a:rPr lang="en-US" sz="2800" spc="-10" dirty="0">
                <a:solidFill>
                  <a:srgbClr val="073D86"/>
                </a:solidFill>
                <a:latin typeface="Candara"/>
                <a:cs typeface="Candara"/>
              </a:rPr>
              <a:t>cmcdonal@blueridgectc.edu</a:t>
            </a:r>
            <a:endParaRPr sz="2800" dirty="0">
              <a:latin typeface="Candara"/>
              <a:cs typeface="Candar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582" y="244856"/>
            <a:ext cx="7850835" cy="1029127"/>
          </a:xfrm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318770" algn="ctr">
              <a:lnSpc>
                <a:spcPct val="100000"/>
              </a:lnSpc>
              <a:spcBef>
                <a:spcPts val="105"/>
              </a:spcBef>
            </a:pPr>
            <a:r>
              <a:rPr lang="en-US" spc="-10" dirty="0"/>
              <a:t>Questions or concerns: </a:t>
            </a:r>
            <a:endParaRPr spc="-1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211836" y="228600"/>
            <a:ext cx="8723630" cy="6456045"/>
            <a:chOff x="211836" y="228600"/>
            <a:chExt cx="8723630" cy="64560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8600" y="228600"/>
              <a:ext cx="8695944" cy="6035040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6054851" y="5500115"/>
              <a:ext cx="2880360" cy="713740"/>
            </a:xfrm>
            <a:custGeom>
              <a:avLst/>
              <a:gdLst/>
              <a:ahLst/>
              <a:cxnLst/>
              <a:rect l="l" t="t" r="r" b="b"/>
              <a:pathLst>
                <a:path w="2880359" h="713739">
                  <a:moveTo>
                    <a:pt x="2880359" y="0"/>
                  </a:moveTo>
                  <a:lnTo>
                    <a:pt x="2874009" y="0"/>
                  </a:lnTo>
                  <a:lnTo>
                    <a:pt x="2752598" y="20066"/>
                  </a:lnTo>
                  <a:lnTo>
                    <a:pt x="2629154" y="42291"/>
                  </a:lnTo>
                  <a:lnTo>
                    <a:pt x="2503551" y="66929"/>
                  </a:lnTo>
                  <a:lnTo>
                    <a:pt x="2373629" y="91376"/>
                  </a:lnTo>
                  <a:lnTo>
                    <a:pt x="2241677" y="120357"/>
                  </a:lnTo>
                  <a:lnTo>
                    <a:pt x="2105405" y="149326"/>
                  </a:lnTo>
                  <a:lnTo>
                    <a:pt x="1967102" y="182765"/>
                  </a:lnTo>
                  <a:lnTo>
                    <a:pt x="1824481" y="216192"/>
                  </a:lnTo>
                  <a:lnTo>
                    <a:pt x="1566799" y="280835"/>
                  </a:lnTo>
                  <a:lnTo>
                    <a:pt x="1315593" y="338785"/>
                  </a:lnTo>
                  <a:lnTo>
                    <a:pt x="1075054" y="392277"/>
                  </a:lnTo>
                  <a:lnTo>
                    <a:pt x="843026" y="443534"/>
                  </a:lnTo>
                  <a:lnTo>
                    <a:pt x="621665" y="488111"/>
                  </a:lnTo>
                  <a:lnTo>
                    <a:pt x="406653" y="528231"/>
                  </a:lnTo>
                  <a:lnTo>
                    <a:pt x="200151" y="566127"/>
                  </a:lnTo>
                  <a:lnTo>
                    <a:pt x="0" y="599554"/>
                  </a:lnTo>
                  <a:lnTo>
                    <a:pt x="138430" y="619620"/>
                  </a:lnTo>
                  <a:lnTo>
                    <a:pt x="270383" y="637451"/>
                  </a:lnTo>
                  <a:lnTo>
                    <a:pt x="398145" y="653046"/>
                  </a:lnTo>
                  <a:lnTo>
                    <a:pt x="523748" y="666419"/>
                  </a:lnTo>
                  <a:lnTo>
                    <a:pt x="645032" y="679792"/>
                  </a:lnTo>
                  <a:lnTo>
                    <a:pt x="762126" y="688708"/>
                  </a:lnTo>
                  <a:lnTo>
                    <a:pt x="874902" y="697623"/>
                  </a:lnTo>
                  <a:lnTo>
                    <a:pt x="985647" y="704316"/>
                  </a:lnTo>
                  <a:lnTo>
                    <a:pt x="1094231" y="708774"/>
                  </a:lnTo>
                  <a:lnTo>
                    <a:pt x="1298575" y="713232"/>
                  </a:lnTo>
                  <a:lnTo>
                    <a:pt x="1396492" y="713232"/>
                  </a:lnTo>
                  <a:lnTo>
                    <a:pt x="1585976" y="708774"/>
                  </a:lnTo>
                  <a:lnTo>
                    <a:pt x="1675383" y="704316"/>
                  </a:lnTo>
                  <a:lnTo>
                    <a:pt x="1762759" y="697623"/>
                  </a:lnTo>
                  <a:lnTo>
                    <a:pt x="1845691" y="690943"/>
                  </a:lnTo>
                  <a:lnTo>
                    <a:pt x="1928749" y="682028"/>
                  </a:lnTo>
                  <a:lnTo>
                    <a:pt x="2086228" y="659739"/>
                  </a:lnTo>
                  <a:lnTo>
                    <a:pt x="2235327" y="632993"/>
                  </a:lnTo>
                  <a:lnTo>
                    <a:pt x="2375789" y="601789"/>
                  </a:lnTo>
                  <a:lnTo>
                    <a:pt x="2443988" y="583958"/>
                  </a:lnTo>
                  <a:lnTo>
                    <a:pt x="2509901" y="566127"/>
                  </a:lnTo>
                  <a:lnTo>
                    <a:pt x="2637663" y="526008"/>
                  </a:lnTo>
                  <a:lnTo>
                    <a:pt x="2759075" y="481431"/>
                  </a:lnTo>
                  <a:lnTo>
                    <a:pt x="2876042" y="434619"/>
                  </a:lnTo>
                  <a:lnTo>
                    <a:pt x="2880359" y="432396"/>
                  </a:lnTo>
                  <a:lnTo>
                    <a:pt x="2880359" y="0"/>
                  </a:lnTo>
                  <a:close/>
                </a:path>
              </a:pathLst>
            </a:custGeom>
            <a:solidFill>
              <a:srgbClr val="C5E7FB">
                <a:alpha val="2901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2621280" y="5372100"/>
              <a:ext cx="5552440" cy="850900"/>
            </a:xfrm>
            <a:custGeom>
              <a:avLst/>
              <a:gdLst/>
              <a:ahLst/>
              <a:cxnLst/>
              <a:rect l="l" t="t" r="r" b="b"/>
              <a:pathLst>
                <a:path w="5552440" h="850900">
                  <a:moveTo>
                    <a:pt x="853694" y="0"/>
                  </a:moveTo>
                  <a:lnTo>
                    <a:pt x="685419" y="0"/>
                  </a:lnTo>
                  <a:lnTo>
                    <a:pt x="527938" y="4444"/>
                  </a:lnTo>
                  <a:lnTo>
                    <a:pt x="381000" y="11175"/>
                  </a:lnTo>
                  <a:lnTo>
                    <a:pt x="244856" y="22352"/>
                  </a:lnTo>
                  <a:lnTo>
                    <a:pt x="117093" y="35687"/>
                  </a:lnTo>
                  <a:lnTo>
                    <a:pt x="0" y="53593"/>
                  </a:lnTo>
                  <a:lnTo>
                    <a:pt x="163956" y="73659"/>
                  </a:lnTo>
                  <a:lnTo>
                    <a:pt x="334263" y="96012"/>
                  </a:lnTo>
                  <a:lnTo>
                    <a:pt x="510920" y="124968"/>
                  </a:lnTo>
                  <a:lnTo>
                    <a:pt x="693928" y="156209"/>
                  </a:lnTo>
                  <a:lnTo>
                    <a:pt x="883411" y="194183"/>
                  </a:lnTo>
                  <a:lnTo>
                    <a:pt x="1079245" y="234365"/>
                  </a:lnTo>
                  <a:lnTo>
                    <a:pt x="1283716" y="278993"/>
                  </a:lnTo>
                  <a:lnTo>
                    <a:pt x="1492249" y="330339"/>
                  </a:lnTo>
                  <a:lnTo>
                    <a:pt x="1869058" y="421843"/>
                  </a:lnTo>
                  <a:lnTo>
                    <a:pt x="2226691" y="502196"/>
                  </a:lnTo>
                  <a:lnTo>
                    <a:pt x="2563114" y="575856"/>
                  </a:lnTo>
                  <a:lnTo>
                    <a:pt x="2726944" y="607098"/>
                  </a:lnTo>
                  <a:lnTo>
                    <a:pt x="2882392" y="638352"/>
                  </a:lnTo>
                  <a:lnTo>
                    <a:pt x="3035681" y="667372"/>
                  </a:lnTo>
                  <a:lnTo>
                    <a:pt x="3184652" y="691921"/>
                  </a:lnTo>
                  <a:lnTo>
                    <a:pt x="3329431" y="716470"/>
                  </a:lnTo>
                  <a:lnTo>
                    <a:pt x="3469894" y="738797"/>
                  </a:lnTo>
                  <a:lnTo>
                    <a:pt x="3606165" y="756653"/>
                  </a:lnTo>
                  <a:lnTo>
                    <a:pt x="3738245" y="774509"/>
                  </a:lnTo>
                  <a:lnTo>
                    <a:pt x="3991483" y="805751"/>
                  </a:lnTo>
                  <a:lnTo>
                    <a:pt x="4112895" y="816914"/>
                  </a:lnTo>
                  <a:lnTo>
                    <a:pt x="4229989" y="825842"/>
                  </a:lnTo>
                  <a:lnTo>
                    <a:pt x="4342765" y="834770"/>
                  </a:lnTo>
                  <a:lnTo>
                    <a:pt x="4453509" y="841463"/>
                  </a:lnTo>
                  <a:lnTo>
                    <a:pt x="4666361" y="850392"/>
                  </a:lnTo>
                  <a:lnTo>
                    <a:pt x="4864354" y="850392"/>
                  </a:lnTo>
                  <a:lnTo>
                    <a:pt x="5051679" y="845921"/>
                  </a:lnTo>
                  <a:lnTo>
                    <a:pt x="5141087" y="841463"/>
                  </a:lnTo>
                  <a:lnTo>
                    <a:pt x="5228336" y="834770"/>
                  </a:lnTo>
                  <a:lnTo>
                    <a:pt x="5313553" y="825842"/>
                  </a:lnTo>
                  <a:lnTo>
                    <a:pt x="5475351" y="807986"/>
                  </a:lnTo>
                  <a:lnTo>
                    <a:pt x="5551932" y="796823"/>
                  </a:lnTo>
                  <a:lnTo>
                    <a:pt x="5430647" y="781202"/>
                  </a:lnTo>
                  <a:lnTo>
                    <a:pt x="5305044" y="765581"/>
                  </a:lnTo>
                  <a:lnTo>
                    <a:pt x="5043170" y="727633"/>
                  </a:lnTo>
                  <a:lnTo>
                    <a:pt x="4766437" y="680758"/>
                  </a:lnTo>
                  <a:lnTo>
                    <a:pt x="4474718" y="629424"/>
                  </a:lnTo>
                  <a:lnTo>
                    <a:pt x="4166108" y="566928"/>
                  </a:lnTo>
                  <a:lnTo>
                    <a:pt x="3840353" y="497738"/>
                  </a:lnTo>
                  <a:lnTo>
                    <a:pt x="3497579" y="417385"/>
                  </a:lnTo>
                  <a:lnTo>
                    <a:pt x="3135757" y="330339"/>
                  </a:lnTo>
                  <a:lnTo>
                    <a:pt x="2993135" y="296849"/>
                  </a:lnTo>
                  <a:lnTo>
                    <a:pt x="2854706" y="263372"/>
                  </a:lnTo>
                  <a:lnTo>
                    <a:pt x="2586482" y="205359"/>
                  </a:lnTo>
                  <a:lnTo>
                    <a:pt x="2456687" y="180847"/>
                  </a:lnTo>
                  <a:lnTo>
                    <a:pt x="2331085" y="156209"/>
                  </a:lnTo>
                  <a:lnTo>
                    <a:pt x="2207514" y="133858"/>
                  </a:lnTo>
                  <a:lnTo>
                    <a:pt x="2086229" y="113791"/>
                  </a:lnTo>
                  <a:lnTo>
                    <a:pt x="1969134" y="96012"/>
                  </a:lnTo>
                  <a:lnTo>
                    <a:pt x="1852041" y="80390"/>
                  </a:lnTo>
                  <a:lnTo>
                    <a:pt x="1630680" y="51308"/>
                  </a:lnTo>
                  <a:lnTo>
                    <a:pt x="1419859" y="31241"/>
                  </a:lnTo>
                  <a:lnTo>
                    <a:pt x="1221994" y="15621"/>
                  </a:lnTo>
                  <a:lnTo>
                    <a:pt x="1032509" y="4444"/>
                  </a:lnTo>
                  <a:lnTo>
                    <a:pt x="853694" y="0"/>
                  </a:lnTo>
                  <a:close/>
                </a:path>
              </a:pathLst>
            </a:custGeom>
            <a:solidFill>
              <a:srgbClr val="C5E7FB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2832353" y="5371338"/>
              <a:ext cx="6096000" cy="788035"/>
            </a:xfrm>
            <a:custGeom>
              <a:avLst/>
              <a:gdLst/>
              <a:ahLst/>
              <a:cxnLst/>
              <a:rect l="l" t="t" r="r" b="b"/>
              <a:pathLst>
                <a:path w="6096000" h="788035">
                  <a:moveTo>
                    <a:pt x="0" y="91821"/>
                  </a:moveTo>
                  <a:lnTo>
                    <a:pt x="19176" y="87375"/>
                  </a:lnTo>
                  <a:lnTo>
                    <a:pt x="76581" y="76200"/>
                  </a:lnTo>
                  <a:lnTo>
                    <a:pt x="174497" y="60578"/>
                  </a:lnTo>
                  <a:lnTo>
                    <a:pt x="238378" y="51689"/>
                  </a:lnTo>
                  <a:lnTo>
                    <a:pt x="312927" y="42671"/>
                  </a:lnTo>
                  <a:lnTo>
                    <a:pt x="395858" y="36068"/>
                  </a:lnTo>
                  <a:lnTo>
                    <a:pt x="491617" y="29337"/>
                  </a:lnTo>
                  <a:lnTo>
                    <a:pt x="596010" y="22606"/>
                  </a:lnTo>
                  <a:lnTo>
                    <a:pt x="712978" y="18161"/>
                  </a:lnTo>
                  <a:lnTo>
                    <a:pt x="840740" y="16002"/>
                  </a:lnTo>
                  <a:lnTo>
                    <a:pt x="979043" y="13715"/>
                  </a:lnTo>
                  <a:lnTo>
                    <a:pt x="1128013" y="16002"/>
                  </a:lnTo>
                  <a:lnTo>
                    <a:pt x="1287653" y="20446"/>
                  </a:lnTo>
                  <a:lnTo>
                    <a:pt x="1460119" y="29337"/>
                  </a:lnTo>
                  <a:lnTo>
                    <a:pt x="1643125" y="40512"/>
                  </a:lnTo>
                  <a:lnTo>
                    <a:pt x="1836800" y="58293"/>
                  </a:lnTo>
                  <a:lnTo>
                    <a:pt x="2043303" y="78359"/>
                  </a:lnTo>
                  <a:lnTo>
                    <a:pt x="2262505" y="102997"/>
                  </a:lnTo>
                  <a:lnTo>
                    <a:pt x="2492374" y="131953"/>
                  </a:lnTo>
                  <a:lnTo>
                    <a:pt x="2734945" y="167640"/>
                  </a:lnTo>
                  <a:lnTo>
                    <a:pt x="2988310" y="207772"/>
                  </a:lnTo>
                  <a:lnTo>
                    <a:pt x="3254248" y="254673"/>
                  </a:lnTo>
                  <a:lnTo>
                    <a:pt x="3533140" y="310451"/>
                  </a:lnTo>
                  <a:lnTo>
                    <a:pt x="3824731" y="370687"/>
                  </a:lnTo>
                  <a:lnTo>
                    <a:pt x="4129024" y="437629"/>
                  </a:lnTo>
                  <a:lnTo>
                    <a:pt x="4446143" y="513486"/>
                  </a:lnTo>
                  <a:lnTo>
                    <a:pt x="4776089" y="596036"/>
                  </a:lnTo>
                  <a:lnTo>
                    <a:pt x="5118735" y="687501"/>
                  </a:lnTo>
                  <a:lnTo>
                    <a:pt x="5474208" y="787908"/>
                  </a:lnTo>
                </a:path>
                <a:path w="6096000" h="788035">
                  <a:moveTo>
                    <a:pt x="2784347" y="650748"/>
                  </a:moveTo>
                  <a:lnTo>
                    <a:pt x="2880106" y="624001"/>
                  </a:lnTo>
                  <a:lnTo>
                    <a:pt x="3141853" y="554913"/>
                  </a:lnTo>
                  <a:lnTo>
                    <a:pt x="3322828" y="508114"/>
                  </a:lnTo>
                  <a:lnTo>
                    <a:pt x="3531361" y="456857"/>
                  </a:lnTo>
                  <a:lnTo>
                    <a:pt x="3763391" y="401142"/>
                  </a:lnTo>
                  <a:lnTo>
                    <a:pt x="4012438" y="340969"/>
                  </a:lnTo>
                  <a:lnTo>
                    <a:pt x="4276344" y="283032"/>
                  </a:lnTo>
                  <a:lnTo>
                    <a:pt x="4546600" y="225082"/>
                  </a:lnTo>
                  <a:lnTo>
                    <a:pt x="4823206" y="171577"/>
                  </a:lnTo>
                  <a:lnTo>
                    <a:pt x="5097780" y="120396"/>
                  </a:lnTo>
                  <a:lnTo>
                    <a:pt x="5234051" y="98043"/>
                  </a:lnTo>
                  <a:lnTo>
                    <a:pt x="5366004" y="75818"/>
                  </a:lnTo>
                  <a:lnTo>
                    <a:pt x="5497957" y="57912"/>
                  </a:lnTo>
                  <a:lnTo>
                    <a:pt x="5625592" y="40131"/>
                  </a:lnTo>
                  <a:lnTo>
                    <a:pt x="5751195" y="26796"/>
                  </a:lnTo>
                  <a:lnTo>
                    <a:pt x="5870448" y="15621"/>
                  </a:lnTo>
                  <a:lnTo>
                    <a:pt x="5985383" y="6731"/>
                  </a:lnTo>
                  <a:lnTo>
                    <a:pt x="6096000" y="0"/>
                  </a:lnTo>
                </a:path>
              </a:pathLst>
            </a:custGeom>
            <a:ln w="317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211836" y="5355335"/>
              <a:ext cx="8723630" cy="1329055"/>
            </a:xfrm>
            <a:custGeom>
              <a:avLst/>
              <a:gdLst/>
              <a:ahLst/>
              <a:cxnLst/>
              <a:rect l="l" t="t" r="r" b="b"/>
              <a:pathLst>
                <a:path w="8723630" h="1329054">
                  <a:moveTo>
                    <a:pt x="1556131" y="0"/>
                  </a:moveTo>
                  <a:lnTo>
                    <a:pt x="1402842" y="0"/>
                  </a:lnTo>
                  <a:lnTo>
                    <a:pt x="1258062" y="4444"/>
                  </a:lnTo>
                  <a:lnTo>
                    <a:pt x="1121791" y="11175"/>
                  </a:lnTo>
                  <a:lnTo>
                    <a:pt x="994092" y="22351"/>
                  </a:lnTo>
                  <a:lnTo>
                    <a:pt x="874890" y="33400"/>
                  </a:lnTo>
                  <a:lnTo>
                    <a:pt x="762076" y="49021"/>
                  </a:lnTo>
                  <a:lnTo>
                    <a:pt x="659892" y="64642"/>
                  </a:lnTo>
                  <a:lnTo>
                    <a:pt x="564108" y="82550"/>
                  </a:lnTo>
                  <a:lnTo>
                    <a:pt x="478955" y="102615"/>
                  </a:lnTo>
                  <a:lnTo>
                    <a:pt x="398068" y="120395"/>
                  </a:lnTo>
                  <a:lnTo>
                    <a:pt x="327812" y="140461"/>
                  </a:lnTo>
                  <a:lnTo>
                    <a:pt x="206489" y="178434"/>
                  </a:lnTo>
                  <a:lnTo>
                    <a:pt x="157518" y="196214"/>
                  </a:lnTo>
                  <a:lnTo>
                    <a:pt x="51092" y="240817"/>
                  </a:lnTo>
                  <a:lnTo>
                    <a:pt x="0" y="267563"/>
                  </a:lnTo>
                  <a:lnTo>
                    <a:pt x="0" y="1328927"/>
                  </a:lnTo>
                  <a:lnTo>
                    <a:pt x="8719058" y="1328927"/>
                  </a:lnTo>
                  <a:lnTo>
                    <a:pt x="8723376" y="1322235"/>
                  </a:lnTo>
                  <a:lnTo>
                    <a:pt x="8723376" y="568579"/>
                  </a:lnTo>
                  <a:lnTo>
                    <a:pt x="8719058" y="570814"/>
                  </a:lnTo>
                  <a:lnTo>
                    <a:pt x="8638286" y="604266"/>
                  </a:lnTo>
                  <a:lnTo>
                    <a:pt x="8557387" y="635482"/>
                  </a:lnTo>
                  <a:lnTo>
                    <a:pt x="8472170" y="664463"/>
                  </a:lnTo>
                  <a:lnTo>
                    <a:pt x="8384921" y="691222"/>
                  </a:lnTo>
                  <a:lnTo>
                    <a:pt x="8295513" y="717981"/>
                  </a:lnTo>
                  <a:lnTo>
                    <a:pt x="8201787" y="742505"/>
                  </a:lnTo>
                  <a:lnTo>
                    <a:pt x="8106029" y="762571"/>
                  </a:lnTo>
                  <a:lnTo>
                    <a:pt x="8005953" y="782637"/>
                  </a:lnTo>
                  <a:lnTo>
                    <a:pt x="7901686" y="800480"/>
                  </a:lnTo>
                  <a:lnTo>
                    <a:pt x="7793101" y="813854"/>
                  </a:lnTo>
                  <a:lnTo>
                    <a:pt x="7680325" y="827239"/>
                  </a:lnTo>
                  <a:lnTo>
                    <a:pt x="7563231" y="836155"/>
                  </a:lnTo>
                  <a:lnTo>
                    <a:pt x="7441946" y="845070"/>
                  </a:lnTo>
                  <a:lnTo>
                    <a:pt x="7314184" y="849528"/>
                  </a:lnTo>
                  <a:lnTo>
                    <a:pt x="7182231" y="849528"/>
                  </a:lnTo>
                  <a:lnTo>
                    <a:pt x="7043801" y="847305"/>
                  </a:lnTo>
                  <a:lnTo>
                    <a:pt x="6899148" y="842848"/>
                  </a:lnTo>
                  <a:lnTo>
                    <a:pt x="6750050" y="836155"/>
                  </a:lnTo>
                  <a:lnTo>
                    <a:pt x="6594729" y="825004"/>
                  </a:lnTo>
                  <a:lnTo>
                    <a:pt x="6430771" y="809396"/>
                  </a:lnTo>
                  <a:lnTo>
                    <a:pt x="6260465" y="791552"/>
                  </a:lnTo>
                  <a:lnTo>
                    <a:pt x="6083808" y="769264"/>
                  </a:lnTo>
                  <a:lnTo>
                    <a:pt x="5900674" y="744727"/>
                  </a:lnTo>
                  <a:lnTo>
                    <a:pt x="5709158" y="715746"/>
                  </a:lnTo>
                  <a:lnTo>
                    <a:pt x="5509006" y="682307"/>
                  </a:lnTo>
                  <a:lnTo>
                    <a:pt x="5302631" y="644397"/>
                  </a:lnTo>
                  <a:lnTo>
                    <a:pt x="5085461" y="602030"/>
                  </a:lnTo>
                  <a:lnTo>
                    <a:pt x="4861941" y="557441"/>
                  </a:lnTo>
                  <a:lnTo>
                    <a:pt x="4627753" y="506145"/>
                  </a:lnTo>
                  <a:lnTo>
                    <a:pt x="4387215" y="452640"/>
                  </a:lnTo>
                  <a:lnTo>
                    <a:pt x="4136009" y="394665"/>
                  </a:lnTo>
                  <a:lnTo>
                    <a:pt x="3874262" y="329996"/>
                  </a:lnTo>
                  <a:lnTo>
                    <a:pt x="3614547" y="267563"/>
                  </a:lnTo>
                  <a:lnTo>
                    <a:pt x="3363341" y="213994"/>
                  </a:lnTo>
                  <a:lnTo>
                    <a:pt x="3122803" y="164972"/>
                  </a:lnTo>
                  <a:lnTo>
                    <a:pt x="2892933" y="124840"/>
                  </a:lnTo>
                  <a:lnTo>
                    <a:pt x="2673604" y="91439"/>
                  </a:lnTo>
                  <a:lnTo>
                    <a:pt x="2462911" y="62483"/>
                  </a:lnTo>
                  <a:lnTo>
                    <a:pt x="2262759" y="40131"/>
                  </a:lnTo>
                  <a:lnTo>
                    <a:pt x="2073402" y="22351"/>
                  </a:lnTo>
                  <a:lnTo>
                    <a:pt x="1890268" y="11175"/>
                  </a:lnTo>
                  <a:lnTo>
                    <a:pt x="1719961" y="2285"/>
                  </a:lnTo>
                  <a:lnTo>
                    <a:pt x="155613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3348990" y="1367993"/>
            <a:ext cx="259969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b="1" i="1" dirty="0">
                <a:solidFill>
                  <a:srgbClr val="FFFFFF"/>
                </a:solidFill>
                <a:latin typeface="Candara"/>
                <a:cs typeface="Candara"/>
              </a:rPr>
              <a:t>Thank</a:t>
            </a:r>
            <a:r>
              <a:rPr b="1" i="1" spc="-30" dirty="0">
                <a:solidFill>
                  <a:srgbClr val="FFFFFF"/>
                </a:solidFill>
                <a:latin typeface="Candara"/>
                <a:cs typeface="Candara"/>
              </a:rPr>
              <a:t> </a:t>
            </a:r>
            <a:r>
              <a:rPr b="1" i="1" spc="-20" dirty="0">
                <a:solidFill>
                  <a:srgbClr val="FFFFFF"/>
                </a:solidFill>
                <a:latin typeface="Candara"/>
                <a:cs typeface="Candara"/>
              </a:rPr>
              <a:t>You!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1054608" y="1976627"/>
            <a:ext cx="7036434" cy="2533015"/>
            <a:chOff x="1054608" y="1976627"/>
            <a:chExt cx="7036434" cy="2533015"/>
          </a:xfrm>
        </p:grpSpPr>
        <p:sp>
          <p:nvSpPr>
            <p:cNvPr id="10" name="object 10"/>
            <p:cNvSpPr/>
            <p:nvPr/>
          </p:nvSpPr>
          <p:spPr>
            <a:xfrm>
              <a:off x="3361055" y="1976627"/>
              <a:ext cx="2573020" cy="6350"/>
            </a:xfrm>
            <a:custGeom>
              <a:avLst/>
              <a:gdLst/>
              <a:ahLst/>
              <a:cxnLst/>
              <a:rect l="l" t="t" r="r" b="b"/>
              <a:pathLst>
                <a:path w="2573020" h="6350">
                  <a:moveTo>
                    <a:pt x="2572512" y="0"/>
                  </a:moveTo>
                  <a:lnTo>
                    <a:pt x="0" y="0"/>
                  </a:lnTo>
                  <a:lnTo>
                    <a:pt x="0" y="6096"/>
                  </a:lnTo>
                  <a:lnTo>
                    <a:pt x="2572512" y="6096"/>
                  </a:lnTo>
                  <a:lnTo>
                    <a:pt x="257251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1" name="object 11"/>
            <p:cNvSpPr/>
            <p:nvPr/>
          </p:nvSpPr>
          <p:spPr>
            <a:xfrm>
              <a:off x="1067562" y="2439161"/>
              <a:ext cx="7010400" cy="2057400"/>
            </a:xfrm>
            <a:custGeom>
              <a:avLst/>
              <a:gdLst/>
              <a:ahLst/>
              <a:cxnLst/>
              <a:rect l="l" t="t" r="r" b="b"/>
              <a:pathLst>
                <a:path w="7010400" h="2057400">
                  <a:moveTo>
                    <a:pt x="6667500" y="0"/>
                  </a:moveTo>
                  <a:lnTo>
                    <a:pt x="342900" y="0"/>
                  </a:lnTo>
                  <a:lnTo>
                    <a:pt x="296372" y="3130"/>
                  </a:lnTo>
                  <a:lnTo>
                    <a:pt x="251746" y="12250"/>
                  </a:lnTo>
                  <a:lnTo>
                    <a:pt x="209431" y="26949"/>
                  </a:lnTo>
                  <a:lnTo>
                    <a:pt x="169835" y="46820"/>
                  </a:lnTo>
                  <a:lnTo>
                    <a:pt x="133367" y="71454"/>
                  </a:lnTo>
                  <a:lnTo>
                    <a:pt x="100436" y="100441"/>
                  </a:lnTo>
                  <a:lnTo>
                    <a:pt x="71450" y="133373"/>
                  </a:lnTo>
                  <a:lnTo>
                    <a:pt x="46817" y="169841"/>
                  </a:lnTo>
                  <a:lnTo>
                    <a:pt x="26948" y="209436"/>
                  </a:lnTo>
                  <a:lnTo>
                    <a:pt x="12249" y="251751"/>
                  </a:lnTo>
                  <a:lnTo>
                    <a:pt x="3130" y="296375"/>
                  </a:lnTo>
                  <a:lnTo>
                    <a:pt x="0" y="342900"/>
                  </a:lnTo>
                  <a:lnTo>
                    <a:pt x="0" y="1714500"/>
                  </a:lnTo>
                  <a:lnTo>
                    <a:pt x="3130" y="1761024"/>
                  </a:lnTo>
                  <a:lnTo>
                    <a:pt x="12249" y="1805648"/>
                  </a:lnTo>
                  <a:lnTo>
                    <a:pt x="26948" y="1847963"/>
                  </a:lnTo>
                  <a:lnTo>
                    <a:pt x="46817" y="1887558"/>
                  </a:lnTo>
                  <a:lnTo>
                    <a:pt x="71450" y="1924026"/>
                  </a:lnTo>
                  <a:lnTo>
                    <a:pt x="100436" y="1956958"/>
                  </a:lnTo>
                  <a:lnTo>
                    <a:pt x="133367" y="1985945"/>
                  </a:lnTo>
                  <a:lnTo>
                    <a:pt x="169835" y="2010579"/>
                  </a:lnTo>
                  <a:lnTo>
                    <a:pt x="209431" y="2030450"/>
                  </a:lnTo>
                  <a:lnTo>
                    <a:pt x="251746" y="2045149"/>
                  </a:lnTo>
                  <a:lnTo>
                    <a:pt x="296372" y="2054269"/>
                  </a:lnTo>
                  <a:lnTo>
                    <a:pt x="342900" y="2057400"/>
                  </a:lnTo>
                  <a:lnTo>
                    <a:pt x="6667500" y="2057400"/>
                  </a:lnTo>
                  <a:lnTo>
                    <a:pt x="6714024" y="2054269"/>
                  </a:lnTo>
                  <a:lnTo>
                    <a:pt x="6758648" y="2045149"/>
                  </a:lnTo>
                  <a:lnTo>
                    <a:pt x="6800963" y="2030450"/>
                  </a:lnTo>
                  <a:lnTo>
                    <a:pt x="6840558" y="2010579"/>
                  </a:lnTo>
                  <a:lnTo>
                    <a:pt x="6877026" y="1985945"/>
                  </a:lnTo>
                  <a:lnTo>
                    <a:pt x="6909958" y="1956958"/>
                  </a:lnTo>
                  <a:lnTo>
                    <a:pt x="6938945" y="1924026"/>
                  </a:lnTo>
                  <a:lnTo>
                    <a:pt x="6963579" y="1887558"/>
                  </a:lnTo>
                  <a:lnTo>
                    <a:pt x="6983450" y="1847963"/>
                  </a:lnTo>
                  <a:lnTo>
                    <a:pt x="6998149" y="1805648"/>
                  </a:lnTo>
                  <a:lnTo>
                    <a:pt x="7007269" y="1761024"/>
                  </a:lnTo>
                  <a:lnTo>
                    <a:pt x="7010400" y="1714500"/>
                  </a:lnTo>
                  <a:lnTo>
                    <a:pt x="7010400" y="342900"/>
                  </a:lnTo>
                  <a:lnTo>
                    <a:pt x="7007269" y="296375"/>
                  </a:lnTo>
                  <a:lnTo>
                    <a:pt x="6998149" y="251751"/>
                  </a:lnTo>
                  <a:lnTo>
                    <a:pt x="6983450" y="209436"/>
                  </a:lnTo>
                  <a:lnTo>
                    <a:pt x="6963579" y="169841"/>
                  </a:lnTo>
                  <a:lnTo>
                    <a:pt x="6938945" y="133373"/>
                  </a:lnTo>
                  <a:lnTo>
                    <a:pt x="6909958" y="100441"/>
                  </a:lnTo>
                  <a:lnTo>
                    <a:pt x="6877026" y="71454"/>
                  </a:lnTo>
                  <a:lnTo>
                    <a:pt x="6840558" y="46820"/>
                  </a:lnTo>
                  <a:lnTo>
                    <a:pt x="6800963" y="26949"/>
                  </a:lnTo>
                  <a:lnTo>
                    <a:pt x="6758648" y="12250"/>
                  </a:lnTo>
                  <a:lnTo>
                    <a:pt x="6714024" y="3130"/>
                  </a:lnTo>
                  <a:lnTo>
                    <a:pt x="6667500" y="0"/>
                  </a:lnTo>
                  <a:close/>
                </a:path>
              </a:pathLst>
            </a:custGeom>
            <a:solidFill>
              <a:srgbClr val="4584D2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2" name="object 12"/>
            <p:cNvSpPr/>
            <p:nvPr/>
          </p:nvSpPr>
          <p:spPr>
            <a:xfrm>
              <a:off x="1067562" y="2439161"/>
              <a:ext cx="7010400" cy="2057400"/>
            </a:xfrm>
            <a:custGeom>
              <a:avLst/>
              <a:gdLst/>
              <a:ahLst/>
              <a:cxnLst/>
              <a:rect l="l" t="t" r="r" b="b"/>
              <a:pathLst>
                <a:path w="7010400" h="2057400">
                  <a:moveTo>
                    <a:pt x="0" y="342900"/>
                  </a:moveTo>
                  <a:lnTo>
                    <a:pt x="3130" y="296375"/>
                  </a:lnTo>
                  <a:lnTo>
                    <a:pt x="12249" y="251751"/>
                  </a:lnTo>
                  <a:lnTo>
                    <a:pt x="26948" y="209436"/>
                  </a:lnTo>
                  <a:lnTo>
                    <a:pt x="46817" y="169841"/>
                  </a:lnTo>
                  <a:lnTo>
                    <a:pt x="71450" y="133373"/>
                  </a:lnTo>
                  <a:lnTo>
                    <a:pt x="100436" y="100441"/>
                  </a:lnTo>
                  <a:lnTo>
                    <a:pt x="133367" y="71454"/>
                  </a:lnTo>
                  <a:lnTo>
                    <a:pt x="169835" y="46820"/>
                  </a:lnTo>
                  <a:lnTo>
                    <a:pt x="209431" y="26949"/>
                  </a:lnTo>
                  <a:lnTo>
                    <a:pt x="251746" y="12250"/>
                  </a:lnTo>
                  <a:lnTo>
                    <a:pt x="296372" y="3130"/>
                  </a:lnTo>
                  <a:lnTo>
                    <a:pt x="342900" y="0"/>
                  </a:lnTo>
                  <a:lnTo>
                    <a:pt x="6667500" y="0"/>
                  </a:lnTo>
                  <a:lnTo>
                    <a:pt x="6714024" y="3130"/>
                  </a:lnTo>
                  <a:lnTo>
                    <a:pt x="6758648" y="12250"/>
                  </a:lnTo>
                  <a:lnTo>
                    <a:pt x="6800963" y="26949"/>
                  </a:lnTo>
                  <a:lnTo>
                    <a:pt x="6840558" y="46820"/>
                  </a:lnTo>
                  <a:lnTo>
                    <a:pt x="6877026" y="71454"/>
                  </a:lnTo>
                  <a:lnTo>
                    <a:pt x="6909958" y="100441"/>
                  </a:lnTo>
                  <a:lnTo>
                    <a:pt x="6938945" y="133373"/>
                  </a:lnTo>
                  <a:lnTo>
                    <a:pt x="6963579" y="169841"/>
                  </a:lnTo>
                  <a:lnTo>
                    <a:pt x="6983450" y="209436"/>
                  </a:lnTo>
                  <a:lnTo>
                    <a:pt x="6998149" y="251751"/>
                  </a:lnTo>
                  <a:lnTo>
                    <a:pt x="7007269" y="296375"/>
                  </a:lnTo>
                  <a:lnTo>
                    <a:pt x="7010400" y="342900"/>
                  </a:lnTo>
                  <a:lnTo>
                    <a:pt x="7010400" y="1714500"/>
                  </a:lnTo>
                  <a:lnTo>
                    <a:pt x="7007269" y="1761024"/>
                  </a:lnTo>
                  <a:lnTo>
                    <a:pt x="6998149" y="1805648"/>
                  </a:lnTo>
                  <a:lnTo>
                    <a:pt x="6983450" y="1847963"/>
                  </a:lnTo>
                  <a:lnTo>
                    <a:pt x="6963579" y="1887558"/>
                  </a:lnTo>
                  <a:lnTo>
                    <a:pt x="6938945" y="1924026"/>
                  </a:lnTo>
                  <a:lnTo>
                    <a:pt x="6909958" y="1956958"/>
                  </a:lnTo>
                  <a:lnTo>
                    <a:pt x="6877026" y="1985945"/>
                  </a:lnTo>
                  <a:lnTo>
                    <a:pt x="6840558" y="2010579"/>
                  </a:lnTo>
                  <a:lnTo>
                    <a:pt x="6800963" y="2030450"/>
                  </a:lnTo>
                  <a:lnTo>
                    <a:pt x="6758648" y="2045149"/>
                  </a:lnTo>
                  <a:lnTo>
                    <a:pt x="6714024" y="2054269"/>
                  </a:lnTo>
                  <a:lnTo>
                    <a:pt x="6667500" y="2057400"/>
                  </a:lnTo>
                  <a:lnTo>
                    <a:pt x="342900" y="2057400"/>
                  </a:lnTo>
                  <a:lnTo>
                    <a:pt x="296372" y="2054269"/>
                  </a:lnTo>
                  <a:lnTo>
                    <a:pt x="251746" y="2045149"/>
                  </a:lnTo>
                  <a:lnTo>
                    <a:pt x="209431" y="2030450"/>
                  </a:lnTo>
                  <a:lnTo>
                    <a:pt x="169835" y="2010579"/>
                  </a:lnTo>
                  <a:lnTo>
                    <a:pt x="133367" y="1985945"/>
                  </a:lnTo>
                  <a:lnTo>
                    <a:pt x="100436" y="1956958"/>
                  </a:lnTo>
                  <a:lnTo>
                    <a:pt x="71450" y="1924026"/>
                  </a:lnTo>
                  <a:lnTo>
                    <a:pt x="46817" y="1887558"/>
                  </a:lnTo>
                  <a:lnTo>
                    <a:pt x="26948" y="1847963"/>
                  </a:lnTo>
                  <a:lnTo>
                    <a:pt x="12249" y="1805648"/>
                  </a:lnTo>
                  <a:lnTo>
                    <a:pt x="3130" y="1761024"/>
                  </a:lnTo>
                  <a:lnTo>
                    <a:pt x="0" y="1714500"/>
                  </a:lnTo>
                  <a:lnTo>
                    <a:pt x="0" y="342900"/>
                  </a:lnTo>
                  <a:close/>
                </a:path>
              </a:pathLst>
            </a:custGeom>
            <a:ln w="25908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3" name="object 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6985" marR="5080" indent="2540" algn="ctr">
              <a:lnSpc>
                <a:spcPct val="90000"/>
              </a:lnSpc>
              <a:spcBef>
                <a:spcPts val="430"/>
              </a:spcBef>
            </a:pPr>
            <a:r>
              <a:rPr dirty="0"/>
              <a:t>On</a:t>
            </a:r>
            <a:r>
              <a:rPr spc="-45" dirty="0"/>
              <a:t> </a:t>
            </a:r>
            <a:r>
              <a:rPr dirty="0"/>
              <a:t>behalf</a:t>
            </a:r>
            <a:r>
              <a:rPr spc="290" dirty="0"/>
              <a:t> </a:t>
            </a:r>
            <a:r>
              <a:rPr dirty="0"/>
              <a:t>of</a:t>
            </a:r>
            <a:r>
              <a:rPr spc="300" dirty="0"/>
              <a:t> </a:t>
            </a:r>
            <a:r>
              <a:rPr dirty="0"/>
              <a:t>the</a:t>
            </a:r>
            <a:r>
              <a:rPr spc="-40" dirty="0"/>
              <a:t> </a:t>
            </a:r>
            <a:r>
              <a:rPr dirty="0"/>
              <a:t>Blue</a:t>
            </a:r>
            <a:r>
              <a:rPr spc="-60" dirty="0"/>
              <a:t> </a:t>
            </a:r>
            <a:r>
              <a:rPr spc="-10" dirty="0"/>
              <a:t>Ridge Community</a:t>
            </a:r>
            <a:r>
              <a:rPr spc="-80" dirty="0"/>
              <a:t> </a:t>
            </a:r>
            <a:r>
              <a:rPr spc="80" dirty="0"/>
              <a:t>&amp;</a:t>
            </a:r>
            <a:r>
              <a:rPr spc="-35" dirty="0"/>
              <a:t> </a:t>
            </a:r>
            <a:r>
              <a:rPr dirty="0"/>
              <a:t>Technical</a:t>
            </a:r>
            <a:r>
              <a:rPr spc="-80" dirty="0"/>
              <a:t> </a:t>
            </a:r>
            <a:r>
              <a:rPr dirty="0"/>
              <a:t>College</a:t>
            </a:r>
            <a:r>
              <a:rPr spc="-85" dirty="0"/>
              <a:t> </a:t>
            </a:r>
            <a:r>
              <a:rPr spc="-25" dirty="0"/>
              <a:t>PTA </a:t>
            </a:r>
            <a:r>
              <a:rPr dirty="0"/>
              <a:t>program,</a:t>
            </a:r>
            <a:r>
              <a:rPr spc="-50" dirty="0"/>
              <a:t> </a:t>
            </a:r>
            <a:r>
              <a:rPr spc="75" dirty="0"/>
              <a:t>we</a:t>
            </a:r>
            <a:r>
              <a:rPr spc="-10" dirty="0"/>
              <a:t> </a:t>
            </a:r>
            <a:r>
              <a:rPr dirty="0"/>
              <a:t>would</a:t>
            </a:r>
            <a:r>
              <a:rPr spc="-35" dirty="0"/>
              <a:t> </a:t>
            </a:r>
            <a:r>
              <a:rPr dirty="0"/>
              <a:t>like</a:t>
            </a:r>
            <a:r>
              <a:rPr spc="-30" dirty="0"/>
              <a:t> </a:t>
            </a:r>
            <a:r>
              <a:rPr dirty="0"/>
              <a:t>to</a:t>
            </a:r>
            <a:r>
              <a:rPr spc="-20" dirty="0"/>
              <a:t> </a:t>
            </a:r>
            <a:r>
              <a:rPr dirty="0"/>
              <a:t>thank</a:t>
            </a:r>
            <a:r>
              <a:rPr spc="-35" dirty="0"/>
              <a:t> </a:t>
            </a:r>
            <a:r>
              <a:rPr spc="-25" dirty="0"/>
              <a:t>you </a:t>
            </a:r>
            <a:r>
              <a:rPr dirty="0"/>
              <a:t>for</a:t>
            </a:r>
            <a:r>
              <a:rPr spc="-55" dirty="0"/>
              <a:t> </a:t>
            </a:r>
            <a:r>
              <a:rPr dirty="0"/>
              <a:t>taking</a:t>
            </a:r>
            <a:r>
              <a:rPr spc="-55" dirty="0"/>
              <a:t> </a:t>
            </a:r>
            <a:r>
              <a:rPr dirty="0"/>
              <a:t>your</a:t>
            </a:r>
            <a:r>
              <a:rPr spc="-50" dirty="0"/>
              <a:t> </a:t>
            </a:r>
            <a:r>
              <a:rPr dirty="0"/>
              <a:t>time</a:t>
            </a:r>
            <a:r>
              <a:rPr spc="-50" dirty="0"/>
              <a:t> </a:t>
            </a:r>
            <a:r>
              <a:rPr dirty="0"/>
              <a:t>to</a:t>
            </a:r>
            <a:r>
              <a:rPr spc="-15" dirty="0"/>
              <a:t> </a:t>
            </a:r>
            <a:r>
              <a:rPr spc="55" dirty="0"/>
              <a:t>participate</a:t>
            </a:r>
            <a:r>
              <a:rPr spc="-70" dirty="0"/>
              <a:t> </a:t>
            </a:r>
            <a:r>
              <a:rPr spc="-25" dirty="0"/>
              <a:t>in </a:t>
            </a:r>
            <a:r>
              <a:rPr dirty="0"/>
              <a:t>this</a:t>
            </a:r>
            <a:r>
              <a:rPr spc="-55" dirty="0"/>
              <a:t> </a:t>
            </a:r>
            <a:r>
              <a:rPr dirty="0"/>
              <a:t>vital</a:t>
            </a:r>
            <a:r>
              <a:rPr spc="-50" dirty="0"/>
              <a:t> </a:t>
            </a:r>
            <a:r>
              <a:rPr dirty="0"/>
              <a:t>role</a:t>
            </a:r>
            <a:r>
              <a:rPr spc="-70" dirty="0"/>
              <a:t> </a:t>
            </a:r>
            <a:r>
              <a:rPr dirty="0"/>
              <a:t>for</a:t>
            </a:r>
            <a:r>
              <a:rPr spc="-50" dirty="0"/>
              <a:t> </a:t>
            </a:r>
            <a:r>
              <a:rPr dirty="0"/>
              <a:t>our</a:t>
            </a:r>
            <a:r>
              <a:rPr spc="-75" dirty="0"/>
              <a:t> </a:t>
            </a:r>
            <a:r>
              <a:rPr spc="-10" dirty="0"/>
              <a:t>students.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50467" y="3054172"/>
            <a:ext cx="7240270" cy="173201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indent="-456565">
              <a:lnSpc>
                <a:spcPts val="2735"/>
              </a:lnSpc>
              <a:spcBef>
                <a:spcPts val="100"/>
              </a:spcBef>
              <a:buClr>
                <a:srgbClr val="30B6FC"/>
              </a:buClr>
              <a:buAutoNum type="arabicPeriod"/>
              <a:tabLst>
                <a:tab pos="469265" algn="l"/>
              </a:tabLst>
            </a:pP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What</a:t>
            </a:r>
            <a:r>
              <a:rPr sz="2400" i="1" spc="-2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paperwork</a:t>
            </a:r>
            <a:r>
              <a:rPr sz="2400" i="1" spc="-2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MUST</a:t>
            </a:r>
            <a:r>
              <a:rPr sz="2400" i="1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be</a:t>
            </a:r>
            <a:r>
              <a:rPr sz="2400" i="1" spc="-1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completed</a:t>
            </a:r>
            <a:r>
              <a:rPr sz="2400" i="1" spc="-1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and</a:t>
            </a:r>
            <a:r>
              <a:rPr sz="2400" i="1" spc="-2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signed</a:t>
            </a:r>
            <a:r>
              <a:rPr sz="2400" i="1" spc="-1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by</a:t>
            </a:r>
            <a:r>
              <a:rPr sz="2400" i="1" spc="-1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spc="-25" dirty="0">
                <a:solidFill>
                  <a:srgbClr val="073D86"/>
                </a:solidFill>
                <a:latin typeface="Candara"/>
                <a:cs typeface="Candara"/>
              </a:rPr>
              <a:t>CI</a:t>
            </a:r>
            <a:endParaRPr sz="2400" dirty="0">
              <a:latin typeface="Candara"/>
              <a:cs typeface="Candara"/>
            </a:endParaRPr>
          </a:p>
          <a:p>
            <a:pPr marL="469900">
              <a:lnSpc>
                <a:spcPts val="2735"/>
              </a:lnSpc>
            </a:pP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at</a:t>
            </a:r>
            <a:r>
              <a:rPr sz="2400" i="1" spc="-2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the</a:t>
            </a:r>
            <a:r>
              <a:rPr sz="2400" i="1" spc="-1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end</a:t>
            </a:r>
            <a:r>
              <a:rPr sz="2400" i="1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of</a:t>
            </a:r>
            <a:r>
              <a:rPr sz="2400" i="1" spc="-1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dirty="0">
                <a:solidFill>
                  <a:srgbClr val="073D86"/>
                </a:solidFill>
                <a:latin typeface="Candara"/>
                <a:cs typeface="Candara"/>
              </a:rPr>
              <a:t>Clinical</a:t>
            </a:r>
            <a:r>
              <a:rPr sz="2400" i="1" spc="-1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i="1" spc="-10" dirty="0">
                <a:solidFill>
                  <a:srgbClr val="073D86"/>
                </a:solidFill>
                <a:latin typeface="Candara"/>
                <a:cs typeface="Candara"/>
              </a:rPr>
              <a:t>Rotation?</a:t>
            </a:r>
            <a:endParaRPr lang="en-US" sz="2200" i="1" spc="-10" dirty="0">
              <a:solidFill>
                <a:srgbClr val="073D86"/>
              </a:solidFill>
              <a:latin typeface="Candara"/>
              <a:cs typeface="Candara"/>
            </a:endParaRPr>
          </a:p>
          <a:p>
            <a:pPr marL="469900">
              <a:lnSpc>
                <a:spcPts val="2735"/>
              </a:lnSpc>
            </a:pPr>
            <a:r>
              <a:rPr lang="en-US" sz="2200" i="1" spc="-10" dirty="0">
                <a:solidFill>
                  <a:srgbClr val="073D86"/>
                </a:solidFill>
                <a:latin typeface="Candara"/>
                <a:cs typeface="Candara"/>
              </a:rPr>
              <a:t>1. Student Clinical Performance Evaluation</a:t>
            </a:r>
          </a:p>
          <a:p>
            <a:pPr marL="469900">
              <a:lnSpc>
                <a:spcPts val="2735"/>
              </a:lnSpc>
            </a:pPr>
            <a:r>
              <a:rPr lang="en-US" sz="2200" i="1" spc="-10" dirty="0">
                <a:solidFill>
                  <a:srgbClr val="073D86"/>
                </a:solidFill>
                <a:latin typeface="Candara"/>
                <a:cs typeface="Candara"/>
              </a:rPr>
              <a:t>2. Reservation form</a:t>
            </a:r>
          </a:p>
          <a:p>
            <a:pPr marL="469900">
              <a:lnSpc>
                <a:spcPts val="2735"/>
              </a:lnSpc>
            </a:pPr>
            <a:r>
              <a:rPr lang="en-US" sz="2200" i="1" spc="-10" dirty="0">
                <a:solidFill>
                  <a:srgbClr val="073D86"/>
                </a:solidFill>
                <a:latin typeface="Candara"/>
                <a:cs typeface="Candara"/>
              </a:rPr>
              <a:t>3. All of the above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46582" y="244856"/>
            <a:ext cx="7850835" cy="2475677"/>
          </a:xfrm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3392804" algn="l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Quiz</a:t>
            </a:r>
            <a:r>
              <a:rPr lang="en-US" spc="-20" dirty="0"/>
              <a:t>:</a:t>
            </a:r>
            <a:br>
              <a:rPr lang="en-US" spc="-20" dirty="0"/>
            </a:br>
            <a:r>
              <a:rPr lang="en-US" sz="1800" b="1" u="sng" spc="-20" dirty="0"/>
              <a:t>Can also access at:</a:t>
            </a:r>
            <a:br>
              <a:rPr lang="en-US" sz="1600" spc="-20" dirty="0"/>
            </a:br>
            <a:r>
              <a:rPr lang="en-US" sz="2000" spc="-20" dirty="0"/>
              <a:t>https://www.blueridgectc.edu/about-blue-ridge/faculty-staff/physical-therapist-assistant-clinical-instructor-quiz/</a:t>
            </a:r>
            <a:br>
              <a:rPr lang="en-US" sz="1600" spc="-20" dirty="0"/>
            </a:br>
            <a:endParaRPr sz="1600" spc="-2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82396" rIns="0" bIns="0" rtlCol="0">
            <a:spAutoFit/>
          </a:bodyPr>
          <a:lstStyle/>
          <a:p>
            <a:pPr marL="3441700">
              <a:lnSpc>
                <a:spcPct val="100000"/>
              </a:lnSpc>
              <a:spcBef>
                <a:spcPts val="95"/>
              </a:spcBef>
            </a:pPr>
            <a:r>
              <a:rPr sz="4000" spc="-20" dirty="0"/>
              <a:t>Quiz</a:t>
            </a:r>
            <a:endParaRPr sz="4000" dirty="0"/>
          </a:p>
        </p:txBody>
      </p:sp>
      <p:sp>
        <p:nvSpPr>
          <p:cNvPr id="3" name="object 3"/>
          <p:cNvSpPr txBox="1"/>
          <p:nvPr/>
        </p:nvSpPr>
        <p:spPr>
          <a:xfrm>
            <a:off x="914400" y="3276600"/>
            <a:ext cx="7057390" cy="2735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5080" indent="-457200">
              <a:lnSpc>
                <a:spcPct val="100000"/>
              </a:lnSpc>
              <a:spcBef>
                <a:spcPts val="100"/>
              </a:spcBef>
              <a:buClr>
                <a:srgbClr val="30B6FC"/>
              </a:buClr>
              <a:buAutoNum type="arabicPeriod" startAt="2"/>
              <a:tabLst>
                <a:tab pos="469900" algn="l"/>
              </a:tabLst>
            </a:pPr>
            <a:r>
              <a:rPr sz="2400" spc="-30" dirty="0">
                <a:solidFill>
                  <a:srgbClr val="073D86"/>
                </a:solidFill>
                <a:latin typeface="Candara"/>
                <a:cs typeface="Candara"/>
              </a:rPr>
              <a:t>To</a:t>
            </a:r>
            <a:r>
              <a:rPr sz="2400" spc="-2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Qualify</a:t>
            </a:r>
            <a:r>
              <a:rPr sz="2400" spc="-2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as</a:t>
            </a:r>
            <a:r>
              <a:rPr sz="2400" spc="-2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a</a:t>
            </a:r>
            <a:r>
              <a:rPr sz="2400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clinical</a:t>
            </a:r>
            <a:r>
              <a:rPr sz="2400" spc="-2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instructor</a:t>
            </a:r>
            <a:r>
              <a:rPr sz="2400" spc="-2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for</a:t>
            </a:r>
            <a:r>
              <a:rPr sz="2400" spc="-2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our</a:t>
            </a:r>
            <a:r>
              <a:rPr sz="2400" spc="-25" dirty="0">
                <a:solidFill>
                  <a:srgbClr val="073D86"/>
                </a:solidFill>
                <a:latin typeface="Candara"/>
                <a:cs typeface="Candara"/>
              </a:rPr>
              <a:t> PTA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program,</a:t>
            </a:r>
            <a:r>
              <a:rPr sz="2400" spc="-3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how</a:t>
            </a:r>
            <a:r>
              <a:rPr sz="2400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many</a:t>
            </a:r>
            <a:r>
              <a:rPr sz="2400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years</a:t>
            </a:r>
            <a:r>
              <a:rPr sz="2400" spc="-2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of</a:t>
            </a:r>
            <a:r>
              <a:rPr sz="2400" spc="-3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experience</a:t>
            </a:r>
            <a:r>
              <a:rPr sz="2400" spc="-1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dirty="0">
                <a:solidFill>
                  <a:srgbClr val="073D86"/>
                </a:solidFill>
                <a:latin typeface="Candara"/>
                <a:cs typeface="Candara"/>
              </a:rPr>
              <a:t>MUST</a:t>
            </a:r>
            <a:r>
              <a:rPr sz="2400" spc="-2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400" spc="-25" dirty="0">
                <a:solidFill>
                  <a:srgbClr val="073D86"/>
                </a:solidFill>
                <a:latin typeface="Candara"/>
                <a:cs typeface="Candara"/>
              </a:rPr>
              <a:t>you </a:t>
            </a:r>
            <a:r>
              <a:rPr sz="2400" spc="-10" dirty="0">
                <a:solidFill>
                  <a:srgbClr val="073D86"/>
                </a:solidFill>
                <a:latin typeface="Candara"/>
                <a:cs typeface="Candara"/>
              </a:rPr>
              <a:t>have?</a:t>
            </a:r>
            <a:endParaRPr sz="2400" dirty="0">
              <a:latin typeface="Candara"/>
              <a:cs typeface="Candara"/>
            </a:endParaRPr>
          </a:p>
          <a:p>
            <a:pPr marL="1085850" lvl="1" indent="-287020">
              <a:lnSpc>
                <a:spcPct val="100000"/>
              </a:lnSpc>
              <a:spcBef>
                <a:spcPts val="550"/>
              </a:spcBef>
              <a:buAutoNum type="arabicPeriod"/>
              <a:tabLst>
                <a:tab pos="1085850" algn="l"/>
              </a:tabLst>
            </a:pPr>
            <a:r>
              <a:rPr sz="2200" dirty="0">
                <a:solidFill>
                  <a:srgbClr val="073D86"/>
                </a:solidFill>
                <a:latin typeface="Candara"/>
                <a:cs typeface="Candara"/>
              </a:rPr>
              <a:t>6</a:t>
            </a:r>
            <a:r>
              <a:rPr sz="2200" spc="-1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200" spc="-10" dirty="0">
                <a:solidFill>
                  <a:srgbClr val="073D86"/>
                </a:solidFill>
                <a:latin typeface="Candara"/>
                <a:cs typeface="Candara"/>
              </a:rPr>
              <a:t>months</a:t>
            </a:r>
            <a:endParaRPr sz="2200" dirty="0">
              <a:latin typeface="Candara"/>
              <a:cs typeface="Candara"/>
            </a:endParaRPr>
          </a:p>
          <a:p>
            <a:pPr marL="1115695" lvl="1" indent="-316865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1115695" algn="l"/>
              </a:tabLst>
            </a:pPr>
            <a:r>
              <a:rPr sz="2200" dirty="0">
                <a:solidFill>
                  <a:srgbClr val="073D86"/>
                </a:solidFill>
                <a:latin typeface="Candara"/>
                <a:cs typeface="Candara"/>
              </a:rPr>
              <a:t>2</a:t>
            </a:r>
            <a:r>
              <a:rPr sz="2200" spc="-5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200" spc="-10" dirty="0">
                <a:solidFill>
                  <a:srgbClr val="073D86"/>
                </a:solidFill>
                <a:latin typeface="Candara"/>
                <a:cs typeface="Candara"/>
              </a:rPr>
              <a:t>years</a:t>
            </a:r>
            <a:endParaRPr sz="2200" dirty="0">
              <a:latin typeface="Candara"/>
              <a:cs typeface="Candara"/>
            </a:endParaRPr>
          </a:p>
          <a:p>
            <a:pPr marL="1124585" lvl="1" indent="-325755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1124585" algn="l"/>
              </a:tabLst>
            </a:pPr>
            <a:r>
              <a:rPr sz="2200" dirty="0">
                <a:solidFill>
                  <a:srgbClr val="073D86"/>
                </a:solidFill>
                <a:latin typeface="Candara"/>
                <a:cs typeface="Candara"/>
              </a:rPr>
              <a:t>1</a:t>
            </a:r>
            <a:r>
              <a:rPr sz="2200" spc="-1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200" spc="-20" dirty="0">
                <a:solidFill>
                  <a:srgbClr val="073D86"/>
                </a:solidFill>
                <a:latin typeface="Candara"/>
                <a:cs typeface="Candara"/>
              </a:rPr>
              <a:t>year</a:t>
            </a:r>
            <a:endParaRPr sz="2200" dirty="0">
              <a:latin typeface="Candara"/>
              <a:cs typeface="Candara"/>
            </a:endParaRPr>
          </a:p>
          <a:p>
            <a:pPr marL="1137285" lvl="1" indent="-338455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1137285" algn="l"/>
              </a:tabLst>
            </a:pPr>
            <a:r>
              <a:rPr sz="2200" dirty="0">
                <a:solidFill>
                  <a:srgbClr val="073D86"/>
                </a:solidFill>
                <a:latin typeface="Candara"/>
                <a:cs typeface="Candara"/>
              </a:rPr>
              <a:t>No</a:t>
            </a:r>
            <a:r>
              <a:rPr sz="2200" spc="-6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200" dirty="0">
                <a:solidFill>
                  <a:srgbClr val="073D86"/>
                </a:solidFill>
                <a:latin typeface="Candara"/>
                <a:cs typeface="Candara"/>
              </a:rPr>
              <a:t>specified</a:t>
            </a:r>
            <a:r>
              <a:rPr sz="2200" spc="-60" dirty="0">
                <a:solidFill>
                  <a:srgbClr val="073D86"/>
                </a:solidFill>
                <a:latin typeface="Candara"/>
                <a:cs typeface="Candara"/>
              </a:rPr>
              <a:t> </a:t>
            </a:r>
            <a:r>
              <a:rPr sz="2200" spc="-10" dirty="0">
                <a:solidFill>
                  <a:srgbClr val="073D86"/>
                </a:solidFill>
                <a:latin typeface="Candara"/>
                <a:cs typeface="Candara"/>
              </a:rPr>
              <a:t>amount</a:t>
            </a:r>
            <a:endParaRPr sz="2200" dirty="0">
              <a:latin typeface="Candara"/>
              <a:cs typeface="Candar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3445267"/>
            <a:ext cx="6926580" cy="17261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265" marR="5080" indent="-457200">
              <a:lnSpc>
                <a:spcPct val="100000"/>
              </a:lnSpc>
              <a:spcBef>
                <a:spcPts val="100"/>
              </a:spcBef>
              <a:buClr>
                <a:srgbClr val="30B6FC"/>
              </a:buClr>
              <a:buAutoNum type="arabicPeriod" startAt="3"/>
              <a:tabLst>
                <a:tab pos="469265" algn="l"/>
              </a:tabLst>
            </a:pPr>
            <a:r>
              <a:rPr lang="en-US" sz="2400" dirty="0">
                <a:latin typeface="Candara"/>
                <a:cs typeface="Candara"/>
              </a:rPr>
              <a:t>Clinical instructors should evaluate skills and knowledge level, while providing productive feedback?</a:t>
            </a:r>
            <a:endParaRPr sz="2400" dirty="0">
              <a:latin typeface="Candara"/>
              <a:cs typeface="Candara"/>
            </a:endParaRPr>
          </a:p>
          <a:p>
            <a:pPr marL="1225550" lvl="1" indent="-342900">
              <a:lnSpc>
                <a:spcPct val="100000"/>
              </a:lnSpc>
              <a:buClr>
                <a:srgbClr val="30B6FC"/>
              </a:buClr>
              <a:buAutoNum type="arabicPeriod"/>
              <a:tabLst>
                <a:tab pos="1225550" algn="l"/>
              </a:tabLst>
            </a:pPr>
            <a:r>
              <a:rPr sz="1800" i="1" spc="-25" dirty="0">
                <a:solidFill>
                  <a:srgbClr val="073D86"/>
                </a:solidFill>
                <a:latin typeface="Candara"/>
                <a:cs typeface="Candara"/>
              </a:rPr>
              <a:t>Yes</a:t>
            </a:r>
            <a:endParaRPr sz="1800" dirty="0">
              <a:latin typeface="Candara"/>
              <a:cs typeface="Candara"/>
            </a:endParaRPr>
          </a:p>
          <a:p>
            <a:pPr marL="1225550" lvl="1" indent="-342900">
              <a:lnSpc>
                <a:spcPct val="100000"/>
              </a:lnSpc>
              <a:spcBef>
                <a:spcPts val="434"/>
              </a:spcBef>
              <a:buClr>
                <a:srgbClr val="30B6FC"/>
              </a:buClr>
              <a:buAutoNum type="arabicPeriod"/>
              <a:tabLst>
                <a:tab pos="1225550" algn="l"/>
              </a:tabLst>
            </a:pPr>
            <a:r>
              <a:rPr sz="1800" i="1" spc="-25" dirty="0">
                <a:solidFill>
                  <a:srgbClr val="073D86"/>
                </a:solidFill>
                <a:latin typeface="Candara"/>
                <a:cs typeface="Candara"/>
              </a:rPr>
              <a:t>No</a:t>
            </a:r>
            <a:endParaRPr sz="1800" dirty="0">
              <a:latin typeface="Candara"/>
              <a:cs typeface="Candar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8614" rIns="0" bIns="0" rtlCol="0">
            <a:spAutoFit/>
          </a:bodyPr>
          <a:lstStyle/>
          <a:p>
            <a:pPr marL="3392804">
              <a:lnSpc>
                <a:spcPct val="100000"/>
              </a:lnSpc>
              <a:spcBef>
                <a:spcPts val="105"/>
              </a:spcBef>
            </a:pPr>
            <a:r>
              <a:rPr spc="-20" dirty="0"/>
              <a:t>Quiz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73D8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</TotalTime>
  <Words>306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Candara</vt:lpstr>
      <vt:lpstr>Symbol</vt:lpstr>
      <vt:lpstr>Wingdings</vt:lpstr>
      <vt:lpstr>Office Theme</vt:lpstr>
      <vt:lpstr>Microsoft Word Document</vt:lpstr>
      <vt:lpstr>PowerPoint Presentation</vt:lpstr>
      <vt:lpstr>Goals &amp; Objectives</vt:lpstr>
      <vt:lpstr>Clinical Instructor’s Roles</vt:lpstr>
      <vt:lpstr>Student Clinical Performance Eval</vt:lpstr>
      <vt:lpstr>Questions or concerns: </vt:lpstr>
      <vt:lpstr>Thank You!</vt:lpstr>
      <vt:lpstr>Quiz: Can also access at: https://www.blueridgectc.edu/about-blue-ridge/faculty-staff/physical-therapist-assistant-clinical-instructor-quiz/ </vt:lpstr>
      <vt:lpstr>Quiz</vt:lpstr>
      <vt:lpstr>Quiz</vt:lpstr>
      <vt:lpstr>Quiz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Preceptor Training Class</dc:title>
  <dc:creator>admin</dc:creator>
  <cp:lastModifiedBy>Mark Noll</cp:lastModifiedBy>
  <cp:revision>23</cp:revision>
  <dcterms:created xsi:type="dcterms:W3CDTF">2024-02-29T15:02:31Z</dcterms:created>
  <dcterms:modified xsi:type="dcterms:W3CDTF">2024-03-05T21:46:36Z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2021-02-01T00:00:00Z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2024-02-29T00:00:00Z</vt:filetime>
  </property>
  <property fmtid="{D5CDD505-2E9C-101B-9397-08002B2CF9AE}" pid="5" name="Producer">
    <vt:lpwstr>Microsoft® PowerPoint® 2016</vt:lpwstr>
  </property>
</Properties>
</file>