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tags/tag5.xml" ContentType="application/vnd.openxmlformats-officedocument.presentationml.tags+xml"/>
  <Override PartName="/ppt/notesSlides/notesSlide7.xml" ContentType="application/vnd.openxmlformats-officedocument.presentationml.notesSlide+xml"/>
  <Override PartName="/ppt/tags/tag6.xml" ContentType="application/vnd.openxmlformats-officedocument.presentationml.tags+xml"/>
  <Override PartName="/ppt/notesSlides/notesSlide8.xml" ContentType="application/vnd.openxmlformats-officedocument.presentationml.notesSlide+xml"/>
  <Override PartName="/ppt/tags/tag7.xml" ContentType="application/vnd.openxmlformats-officedocument.presentationml.tags+xml"/>
  <Override PartName="/ppt/notesSlides/notesSlide9.xml" ContentType="application/vnd.openxmlformats-officedocument.presentationml.notesSlide+xml"/>
  <Override PartName="/ppt/tags/tag8.xml" ContentType="application/vnd.openxmlformats-officedocument.presentationml.tags+xml"/>
  <Override PartName="/ppt/notesSlides/notesSlide10.xml" ContentType="application/vnd.openxmlformats-officedocument.presentationml.notesSlide+xml"/>
  <Override PartName="/ppt/tags/tag9.xml" ContentType="application/vnd.openxmlformats-officedocument.presentationml.tags+xml"/>
  <Override PartName="/ppt/notesSlides/notesSlide11.xml" ContentType="application/vnd.openxmlformats-officedocument.presentationml.notesSlide+xml"/>
  <Override PartName="/ppt/tags/tag10.xml" ContentType="application/vnd.openxmlformats-officedocument.presentationml.tags+xml"/>
  <Override PartName="/ppt/notesSlides/notesSlide12.xml" ContentType="application/vnd.openxmlformats-officedocument.presentationml.notesSlide+xml"/>
  <Override PartName="/ppt/tags/tag11.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12.xml" ContentType="application/vnd.openxmlformats-officedocument.presentationml.tags+xml"/>
  <Override PartName="/ppt/notesSlides/notesSlide15.xml" ContentType="application/vnd.openxmlformats-officedocument.presentationml.notesSlide+xml"/>
  <Override PartName="/ppt/tags/tag13.xml" ContentType="application/vnd.openxmlformats-officedocument.presentationml.tags+xml"/>
  <Override PartName="/ppt/notesSlides/notesSlide16.xml" ContentType="application/vnd.openxmlformats-officedocument.presentationml.notesSlide+xml"/>
  <Override PartName="/ppt/tags/tag14.xml" ContentType="application/vnd.openxmlformats-officedocument.presentationml.tags+xml"/>
  <Override PartName="/ppt/notesSlides/notesSlide17.xml" ContentType="application/vnd.openxmlformats-officedocument.presentationml.notesSlide+xml"/>
  <Override PartName="/ppt/tags/tag15.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24"/>
  </p:notesMasterIdLst>
  <p:handoutMasterIdLst>
    <p:handoutMasterId r:id="rId25"/>
  </p:handoutMasterIdLst>
  <p:sldIdLst>
    <p:sldId id="256" r:id="rId5"/>
    <p:sldId id="260" r:id="rId6"/>
    <p:sldId id="261" r:id="rId7"/>
    <p:sldId id="265" r:id="rId8"/>
    <p:sldId id="266" r:id="rId9"/>
    <p:sldId id="283" r:id="rId10"/>
    <p:sldId id="263" r:id="rId11"/>
    <p:sldId id="282" r:id="rId12"/>
    <p:sldId id="284" r:id="rId13"/>
    <p:sldId id="285" r:id="rId14"/>
    <p:sldId id="272" r:id="rId15"/>
    <p:sldId id="279" r:id="rId16"/>
    <p:sldId id="286" r:id="rId17"/>
    <p:sldId id="288" r:id="rId18"/>
    <p:sldId id="287" r:id="rId19"/>
    <p:sldId id="291" r:id="rId20"/>
    <p:sldId id="289" r:id="rId21"/>
    <p:sldId id="290" r:id="rId22"/>
    <p:sldId id="280" r:id="rId2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012ECD-51FC-41F1-AA8D-1B2483CD663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88" autoAdjust="0"/>
    <p:restoredTop sz="75216" autoAdjust="0"/>
  </p:normalViewPr>
  <p:slideViewPr>
    <p:cSldViewPr snapToGrid="0">
      <p:cViewPr varScale="1">
        <p:scale>
          <a:sx n="86" d="100"/>
          <a:sy n="86" d="100"/>
        </p:scale>
        <p:origin x="1380" y="7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47" d="100"/>
          <a:sy n="47" d="100"/>
        </p:scale>
        <p:origin x="1104" y="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76F666D-E0C2-435B-BAA8-9287F9E5D38A}"/>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a:extLst>
              <a:ext uri="{FF2B5EF4-FFF2-40B4-BE49-F238E27FC236}">
                <a16:creationId xmlns:a16="http://schemas.microsoft.com/office/drawing/2014/main" id="{19FEBCAF-CB3F-4928-91AA-D61472F880C0}"/>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EF1077DB-935E-4A0A-947A-D283B9F9F452}" type="datetimeFigureOut">
              <a:rPr lang="en-US" smtClean="0"/>
              <a:t>9/2/2026</a:t>
            </a:fld>
            <a:endParaRPr lang="en-US" dirty="0"/>
          </a:p>
        </p:txBody>
      </p:sp>
      <p:sp>
        <p:nvSpPr>
          <p:cNvPr id="4" name="Footer Placeholder 3">
            <a:extLst>
              <a:ext uri="{FF2B5EF4-FFF2-40B4-BE49-F238E27FC236}">
                <a16:creationId xmlns:a16="http://schemas.microsoft.com/office/drawing/2014/main" id="{69256698-63C6-4CCC-81CB-EA5604C30F1E}"/>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B2467FDA-05D7-4760-A373-5D6AEAAF4278}"/>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682C0B10-7CAE-41E4-AB02-7E8B1FF2B898}" type="slidenum">
              <a:rPr lang="en-US" smtClean="0"/>
              <a:t>‹#›</a:t>
            </a:fld>
            <a:endParaRPr lang="en-US" dirty="0"/>
          </a:p>
        </p:txBody>
      </p:sp>
    </p:spTree>
    <p:extLst>
      <p:ext uri="{BB962C8B-B14F-4D97-AF65-F5344CB8AC3E}">
        <p14:creationId xmlns:p14="http://schemas.microsoft.com/office/powerpoint/2010/main" val="36875375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noProof="0"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19EDBDA2-4480-4D82-8886-1B64A7ECBBAC}" type="datetimeFigureOut">
              <a:rPr lang="en-US" noProof="0" smtClean="0"/>
              <a:t>9/2/2026</a:t>
            </a:fld>
            <a:endParaRPr lang="en-US" noProof="0"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noProof="0"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EFDDBACE-0F8F-43FD-98F0-DEE13552DADA}" type="slidenum">
              <a:rPr lang="en-US" noProof="0" smtClean="0"/>
              <a:t>‹#›</a:t>
            </a:fld>
            <a:endParaRPr lang="en-US" noProof="0" dirty="0"/>
          </a:p>
        </p:txBody>
      </p:sp>
    </p:spTree>
    <p:extLst>
      <p:ext uri="{BB962C8B-B14F-4D97-AF65-F5344CB8AC3E}">
        <p14:creationId xmlns:p14="http://schemas.microsoft.com/office/powerpoint/2010/main" val="14557223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pre-orientation module is intended for students wishing to apply to the Associate of Science in Nursing, or ASN, Program. The ASN Program is selective entry, meaning that students must apply for acceptance into the program and that not all students who apply are accepted. This module will explain eligibility requirements, along with the application process and tips for success as an applicant and potential nursing student. It is expected that students watch this module in its entirety and take a post-test upon completion prior to applying to the program.</a:t>
            </a:r>
          </a:p>
        </p:txBody>
      </p:sp>
      <p:sp>
        <p:nvSpPr>
          <p:cNvPr id="4" name="Slide Number Placeholder 3"/>
          <p:cNvSpPr>
            <a:spLocks noGrp="1"/>
          </p:cNvSpPr>
          <p:nvPr>
            <p:ph type="sldNum" sz="quarter" idx="5"/>
          </p:nvPr>
        </p:nvSpPr>
        <p:spPr/>
        <p:txBody>
          <a:bodyPr/>
          <a:lstStyle/>
          <a:p>
            <a:fld id="{EFDDBACE-0F8F-43FD-98F0-DEE13552DADA}" type="slidenum">
              <a:rPr lang="en-US" noProof="0" smtClean="0"/>
              <a:t>1</a:t>
            </a:fld>
            <a:endParaRPr lang="en-US" noProof="0" dirty="0"/>
          </a:p>
        </p:txBody>
      </p:sp>
    </p:spTree>
    <p:extLst>
      <p:ext uri="{BB962C8B-B14F-4D97-AF65-F5344CB8AC3E}">
        <p14:creationId xmlns:p14="http://schemas.microsoft.com/office/powerpoint/2010/main" val="31160317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i="0" dirty="0">
                <a:solidFill>
                  <a:srgbClr val="C00000"/>
                </a:solidFill>
              </a:rPr>
              <a:t>One of the most frequent questions we receive as a program is how you as the student can boost your chances of getting accepted. We have compiled a list of suggestions here; </a:t>
            </a:r>
          </a:p>
          <a:p>
            <a:pPr defTabSz="931774">
              <a:defRPr/>
            </a:pPr>
            <a:endParaRPr lang="en-US" i="0" dirty="0">
              <a:solidFill>
                <a:srgbClr val="C00000"/>
              </a:solidFill>
            </a:endParaRPr>
          </a:p>
          <a:p>
            <a:pPr defTabSz="931774">
              <a:defRPr/>
            </a:pPr>
            <a:r>
              <a:rPr lang="en-US" i="0" dirty="0">
                <a:solidFill>
                  <a:srgbClr val="C00000"/>
                </a:solidFill>
              </a:rPr>
              <a:t>However, this list is NOT exhaustive, NOR does it guarantee a seat in the program. If you would like more specific advice, please see your advisor or request an appointment the nursing department.</a:t>
            </a:r>
          </a:p>
          <a:p>
            <a:pPr defTabSz="931774">
              <a:defRPr/>
            </a:pPr>
            <a:endParaRPr lang="en-US" i="0" dirty="0">
              <a:solidFill>
                <a:srgbClr val="C00000"/>
              </a:solidFill>
            </a:endParaRPr>
          </a:p>
          <a:p>
            <a:pPr marL="514350" lvl="0" indent="-514350">
              <a:spcAft>
                <a:spcPts val="600"/>
              </a:spcAft>
              <a:buFont typeface="+mj-lt"/>
              <a:buAutoNum type="arabicPeriod"/>
            </a:pPr>
            <a:r>
              <a:rPr lang="en-US" sz="1200" dirty="0"/>
              <a:t>Be sure you meet all </a:t>
            </a:r>
            <a:r>
              <a:rPr lang="en-US" sz="1200" dirty="0">
                <a:highlight>
                  <a:srgbClr val="00FFFF"/>
                </a:highlight>
              </a:rPr>
              <a:t>admission requirements </a:t>
            </a:r>
            <a:r>
              <a:rPr lang="en-US" sz="1200" dirty="0"/>
              <a:t>prior to applying. A list of admission requirements can be found on our website. Your application will be automatically disqualified if you do not meet the minimum requirements.</a:t>
            </a:r>
          </a:p>
          <a:p>
            <a:pPr marL="514350" lvl="0" indent="-514350">
              <a:spcAft>
                <a:spcPts val="600"/>
              </a:spcAft>
              <a:buFont typeface="+mj-lt"/>
              <a:buAutoNum type="arabicPeriod"/>
            </a:pPr>
            <a:r>
              <a:rPr lang="en-US" sz="1200" dirty="0"/>
              <a:t>Review </a:t>
            </a:r>
            <a:r>
              <a:rPr lang="en-US" sz="1200" dirty="0">
                <a:highlight>
                  <a:srgbClr val="00FFFF"/>
                </a:highlight>
              </a:rPr>
              <a:t>decision-making criteria </a:t>
            </a:r>
            <a:r>
              <a:rPr lang="en-US" sz="1200" dirty="0"/>
              <a:t>on our website. We often receive more eligible applications than there are seats in the program. In these cases, we rank students using the scoring criteria listed and offer acceptance to the highest scores. The higher your scores in each area, the higher your chances for acceptance. The following are suggestions based on the current scoring criteria:</a:t>
            </a:r>
          </a:p>
          <a:p>
            <a:pPr marL="971550" lvl="1" indent="-514350">
              <a:spcAft>
                <a:spcPts val="600"/>
              </a:spcAft>
              <a:buFont typeface="+mj-lt"/>
              <a:buAutoNum type="alphaLcPeriod"/>
            </a:pPr>
            <a:r>
              <a:rPr lang="en-US" sz="1200" dirty="0"/>
              <a:t>Earn highest grades possible in your prerequisite courses.</a:t>
            </a:r>
          </a:p>
          <a:p>
            <a:pPr marL="971550" lvl="1" indent="-514350">
              <a:spcAft>
                <a:spcPts val="600"/>
              </a:spcAft>
              <a:buFont typeface="+mj-lt"/>
              <a:buAutoNum type="alphaLcPeriod"/>
            </a:pPr>
            <a:r>
              <a:rPr lang="en-US" sz="1200" dirty="0"/>
              <a:t>Boost your GPA (above the minimum if possible).</a:t>
            </a:r>
          </a:p>
          <a:p>
            <a:pPr marL="971550" lvl="1" indent="-514350">
              <a:spcAft>
                <a:spcPts val="600"/>
              </a:spcAft>
              <a:buFont typeface="+mj-lt"/>
              <a:buAutoNum type="alphaLcPeriod"/>
            </a:pPr>
            <a:r>
              <a:rPr lang="en-US" sz="1200" dirty="0"/>
              <a:t>Study ahead of time for ATI TEAS test.</a:t>
            </a:r>
          </a:p>
          <a:p>
            <a:pPr marL="971550" lvl="1" indent="-514350">
              <a:spcAft>
                <a:spcPts val="600"/>
              </a:spcAft>
              <a:buFont typeface="+mj-lt"/>
              <a:buAutoNum type="alphaLcPeriod"/>
            </a:pPr>
            <a:r>
              <a:rPr lang="en-US" sz="1200" dirty="0"/>
              <a:t>Become certified or licensed per the scoring criteria.</a:t>
            </a:r>
          </a:p>
          <a:p>
            <a:pPr marL="971550" lvl="1" indent="-514350">
              <a:spcAft>
                <a:spcPts val="600"/>
              </a:spcAft>
              <a:buFont typeface="+mj-lt"/>
              <a:buAutoNum type="alphaLcPeriod"/>
            </a:pPr>
            <a:r>
              <a:rPr lang="en-US" sz="1200" dirty="0"/>
              <a:t>Earn an associate degree or higher in another discipline.</a:t>
            </a:r>
          </a:p>
          <a:p>
            <a:pPr marL="514350" lvl="0" indent="-514350">
              <a:spcAft>
                <a:spcPts val="600"/>
              </a:spcAft>
              <a:buFont typeface="+mj-lt"/>
              <a:buAutoNum type="arabicPeriod"/>
            </a:pPr>
            <a:r>
              <a:rPr lang="en-US" sz="1200" dirty="0"/>
              <a:t>Finally, report ALL criminal and drug history on your application. If your criminal background check conflicts with what you report on your application, you will be disqualified from program admission for the semester. So report all possible items. NOTE: it is your responsibility to know your criminal history.</a:t>
            </a:r>
          </a:p>
        </p:txBody>
      </p:sp>
      <p:sp>
        <p:nvSpPr>
          <p:cNvPr id="4" name="Slide Number Placeholder 3"/>
          <p:cNvSpPr>
            <a:spLocks noGrp="1"/>
          </p:cNvSpPr>
          <p:nvPr>
            <p:ph type="sldNum" sz="quarter" idx="5"/>
          </p:nvPr>
        </p:nvSpPr>
        <p:spPr/>
        <p:txBody>
          <a:bodyPr/>
          <a:lstStyle/>
          <a:p>
            <a:fld id="{EFDDBACE-0F8F-43FD-98F0-DEE13552DADA}" type="slidenum">
              <a:rPr lang="en-US" noProof="0" smtClean="0"/>
              <a:t>10</a:t>
            </a:fld>
            <a:endParaRPr lang="en-US" noProof="0" dirty="0"/>
          </a:p>
        </p:txBody>
      </p:sp>
    </p:spTree>
    <p:extLst>
      <p:ext uri="{BB962C8B-B14F-4D97-AF65-F5344CB8AC3E}">
        <p14:creationId xmlns:p14="http://schemas.microsoft.com/office/powerpoint/2010/main" val="21711487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final step of the nursing admission process is to WATCH FOR OUR DECISION ON ACCEPTANCE.</a:t>
            </a:r>
          </a:p>
          <a:p>
            <a:endParaRPr lang="en-US" dirty="0"/>
          </a:p>
        </p:txBody>
      </p:sp>
      <p:sp>
        <p:nvSpPr>
          <p:cNvPr id="4" name="Slide Number Placeholder 3"/>
          <p:cNvSpPr>
            <a:spLocks noGrp="1"/>
          </p:cNvSpPr>
          <p:nvPr>
            <p:ph type="sldNum" sz="quarter" idx="5"/>
          </p:nvPr>
        </p:nvSpPr>
        <p:spPr/>
        <p:txBody>
          <a:bodyPr/>
          <a:lstStyle/>
          <a:p>
            <a:fld id="{EFDDBACE-0F8F-43FD-98F0-DEE13552DADA}" type="slidenum">
              <a:rPr lang="en-US" noProof="0" smtClean="0"/>
              <a:t>11</a:t>
            </a:fld>
            <a:endParaRPr lang="en-US" noProof="0" dirty="0"/>
          </a:p>
        </p:txBody>
      </p:sp>
    </p:spTree>
    <p:extLst>
      <p:ext uri="{BB962C8B-B14F-4D97-AF65-F5344CB8AC3E}">
        <p14:creationId xmlns:p14="http://schemas.microsoft.com/office/powerpoint/2010/main" val="21520725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 submit your application, it will be several weeks before you receive a response. A deadline for response is communicated within the application for a given semester. Final decisions are communicated via BRCTC student email. </a:t>
            </a:r>
          </a:p>
          <a:p>
            <a:endParaRPr lang="en-US" dirty="0"/>
          </a:p>
          <a:p>
            <a:r>
              <a:rPr lang="en-US" dirty="0"/>
              <a:t>Students who are offered acceptance (1) MUST respond within 7 days of offer and (2) meet specific conditions listed on the following slide. A waiting list is sometimes utilized pending initial offers, but this will be clearly communicated in your decisions email.</a:t>
            </a:r>
          </a:p>
        </p:txBody>
      </p:sp>
      <p:sp>
        <p:nvSpPr>
          <p:cNvPr id="4" name="Slide Number Placeholder 3"/>
          <p:cNvSpPr>
            <a:spLocks noGrp="1"/>
          </p:cNvSpPr>
          <p:nvPr>
            <p:ph type="sldNum" sz="quarter" idx="5"/>
          </p:nvPr>
        </p:nvSpPr>
        <p:spPr/>
        <p:txBody>
          <a:bodyPr/>
          <a:lstStyle/>
          <a:p>
            <a:fld id="{EFDDBACE-0F8F-43FD-98F0-DEE13552DADA}" type="slidenum">
              <a:rPr lang="en-US" noProof="0" smtClean="0"/>
              <a:t>12</a:t>
            </a:fld>
            <a:endParaRPr lang="en-US" noProof="0" dirty="0"/>
          </a:p>
        </p:txBody>
      </p:sp>
    </p:spTree>
    <p:extLst>
      <p:ext uri="{BB962C8B-B14F-4D97-AF65-F5344CB8AC3E}">
        <p14:creationId xmlns:p14="http://schemas.microsoft.com/office/powerpoint/2010/main" val="33963166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As mentioned, students accepted into ASN Program must meet certain conditions set by program before they are considered “fully admitted.” These conditions include (but are not limited to):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READ LIST</a:t>
            </a:r>
            <a:endParaRPr lang="en-US" dirty="0"/>
          </a:p>
        </p:txBody>
      </p:sp>
      <p:sp>
        <p:nvSpPr>
          <p:cNvPr id="4" name="Slide Number Placeholder 3"/>
          <p:cNvSpPr>
            <a:spLocks noGrp="1"/>
          </p:cNvSpPr>
          <p:nvPr>
            <p:ph type="sldNum" sz="quarter" idx="5"/>
          </p:nvPr>
        </p:nvSpPr>
        <p:spPr/>
        <p:txBody>
          <a:bodyPr/>
          <a:lstStyle/>
          <a:p>
            <a:fld id="{EFDDBACE-0F8F-43FD-98F0-DEE13552DADA}" type="slidenum">
              <a:rPr lang="en-US" noProof="0" smtClean="0"/>
              <a:t>13</a:t>
            </a:fld>
            <a:endParaRPr lang="en-US" noProof="0" dirty="0"/>
          </a:p>
        </p:txBody>
      </p:sp>
    </p:spTree>
    <p:extLst>
      <p:ext uri="{BB962C8B-B14F-4D97-AF65-F5344CB8AC3E}">
        <p14:creationId xmlns:p14="http://schemas.microsoft.com/office/powerpoint/2010/main" val="13044755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you may have heard, nursing school is no walk in the park. It demands a lot of you and your time and is not achievable for all students. It is important to prepare AHEAD OF TIME for what nursing school will entail so that you can be successful on your first attempt. The following slides review preparation strategies specific to the area of difficulty.</a:t>
            </a:r>
          </a:p>
        </p:txBody>
      </p:sp>
      <p:sp>
        <p:nvSpPr>
          <p:cNvPr id="4" name="Slide Number Placeholder 3"/>
          <p:cNvSpPr>
            <a:spLocks noGrp="1"/>
          </p:cNvSpPr>
          <p:nvPr>
            <p:ph type="sldNum" sz="quarter" idx="5"/>
          </p:nvPr>
        </p:nvSpPr>
        <p:spPr/>
        <p:txBody>
          <a:bodyPr/>
          <a:lstStyle/>
          <a:p>
            <a:fld id="{EFDDBACE-0F8F-43FD-98F0-DEE13552DADA}" type="slidenum">
              <a:rPr lang="en-US" noProof="0" smtClean="0"/>
              <a:t>14</a:t>
            </a:fld>
            <a:endParaRPr lang="en-US" noProof="0" dirty="0"/>
          </a:p>
        </p:txBody>
      </p:sp>
    </p:spTree>
    <p:extLst>
      <p:ext uri="{BB962C8B-B14F-4D97-AF65-F5344CB8AC3E}">
        <p14:creationId xmlns:p14="http://schemas.microsoft.com/office/powerpoint/2010/main" val="40347856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i="0" dirty="0">
                <a:solidFill>
                  <a:srgbClr val="C00000"/>
                </a:solidFill>
              </a:rPr>
              <a:t>Students choose to enter nursing for a variety of reasons – to help others, have a stable career, or because they simply love the profession and what it stands for. However, it is important to understand that nursing is NOT for everyone. This is not to scare you away; (1) there are many opportunities in nursing, and most folks can find a niche somewhere. But some students have a distorted view or impression of what nursing entails. To combat this, (2) we STRONGLY recommend that students with little to no direct patient care experience either volunteer or job shadow an RN in a local health organization. Pay attention to what nurses do and say and decide for yourself if nursing is right for you. If you still think it is, GO FOR IT!</a:t>
            </a:r>
          </a:p>
        </p:txBody>
      </p:sp>
      <p:sp>
        <p:nvSpPr>
          <p:cNvPr id="4" name="Slide Number Placeholder 3"/>
          <p:cNvSpPr>
            <a:spLocks noGrp="1"/>
          </p:cNvSpPr>
          <p:nvPr>
            <p:ph type="sldNum" sz="quarter" idx="5"/>
          </p:nvPr>
        </p:nvSpPr>
        <p:spPr/>
        <p:txBody>
          <a:bodyPr/>
          <a:lstStyle/>
          <a:p>
            <a:fld id="{EFDDBACE-0F8F-43FD-98F0-DEE13552DADA}" type="slidenum">
              <a:rPr lang="en-US" noProof="0" smtClean="0"/>
              <a:t>15</a:t>
            </a:fld>
            <a:endParaRPr lang="en-US" noProof="0" dirty="0"/>
          </a:p>
        </p:txBody>
      </p:sp>
    </p:spTree>
    <p:extLst>
      <p:ext uri="{BB962C8B-B14F-4D97-AF65-F5344CB8AC3E}">
        <p14:creationId xmlns:p14="http://schemas.microsoft.com/office/powerpoint/2010/main" val="29209912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i="0" dirty="0">
                <a:solidFill>
                  <a:srgbClr val="C00000"/>
                </a:solidFill>
              </a:rPr>
              <a:t>Most of the challenges our nursing students face have less to do with what nursing is about and more to do with nursing school entails. The primary culprit here is the demanding schedule. Between lecture, skills lab, simulation, clinical, and study-time, our students find it difficult to time-manage, particularly if they have responsibilities outside of nursing school. To combat this, we recommend that students: READ LIST.</a:t>
            </a:r>
          </a:p>
        </p:txBody>
      </p:sp>
      <p:sp>
        <p:nvSpPr>
          <p:cNvPr id="4" name="Slide Number Placeholder 3"/>
          <p:cNvSpPr>
            <a:spLocks noGrp="1"/>
          </p:cNvSpPr>
          <p:nvPr>
            <p:ph type="sldNum" sz="quarter" idx="5"/>
          </p:nvPr>
        </p:nvSpPr>
        <p:spPr/>
        <p:txBody>
          <a:bodyPr/>
          <a:lstStyle/>
          <a:p>
            <a:fld id="{EFDDBACE-0F8F-43FD-98F0-DEE13552DADA}" type="slidenum">
              <a:rPr lang="en-US" noProof="0" smtClean="0"/>
              <a:t>16</a:t>
            </a:fld>
            <a:endParaRPr lang="en-US" noProof="0" dirty="0"/>
          </a:p>
        </p:txBody>
      </p:sp>
    </p:spTree>
    <p:extLst>
      <p:ext uri="{BB962C8B-B14F-4D97-AF65-F5344CB8AC3E}">
        <p14:creationId xmlns:p14="http://schemas.microsoft.com/office/powerpoint/2010/main" val="6969463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i="0" dirty="0">
                <a:solidFill>
                  <a:srgbClr val="C00000"/>
                </a:solidFill>
              </a:rPr>
              <a:t>Another challenge our students face is the difficulty level associated with nursing coursework. As a nursing student, you cannot simply memorize and regurgitate anymore. You must apply your knowledge and critically think through situations, as this what a nurse is required to do at the bedside! To overcome this challenge, we recommend that students: READ LIST.</a:t>
            </a:r>
          </a:p>
        </p:txBody>
      </p:sp>
      <p:sp>
        <p:nvSpPr>
          <p:cNvPr id="4" name="Slide Number Placeholder 3"/>
          <p:cNvSpPr>
            <a:spLocks noGrp="1"/>
          </p:cNvSpPr>
          <p:nvPr>
            <p:ph type="sldNum" sz="quarter" idx="5"/>
          </p:nvPr>
        </p:nvSpPr>
        <p:spPr/>
        <p:txBody>
          <a:bodyPr/>
          <a:lstStyle/>
          <a:p>
            <a:fld id="{EFDDBACE-0F8F-43FD-98F0-DEE13552DADA}" type="slidenum">
              <a:rPr lang="en-US" noProof="0" smtClean="0"/>
              <a:t>17</a:t>
            </a:fld>
            <a:endParaRPr lang="en-US" noProof="0" dirty="0"/>
          </a:p>
        </p:txBody>
      </p:sp>
    </p:spTree>
    <p:extLst>
      <p:ext uri="{BB962C8B-B14F-4D97-AF65-F5344CB8AC3E}">
        <p14:creationId xmlns:p14="http://schemas.microsoft.com/office/powerpoint/2010/main" val="5788261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i="0" dirty="0">
                <a:solidFill>
                  <a:srgbClr val="C00000"/>
                </a:solidFill>
              </a:rPr>
              <a:t>While there are certainly other challenges, the final challenge we will review here has to do with the financial strain caused by nursing school. Between tuition, fees, books, and supplies,, nursing school expenses add up quickly. To cope with this, we recommend that students prepare ahead of time by: READ LIST.</a:t>
            </a:r>
          </a:p>
        </p:txBody>
      </p:sp>
      <p:sp>
        <p:nvSpPr>
          <p:cNvPr id="4" name="Slide Number Placeholder 3"/>
          <p:cNvSpPr>
            <a:spLocks noGrp="1"/>
          </p:cNvSpPr>
          <p:nvPr>
            <p:ph type="sldNum" sz="quarter" idx="5"/>
          </p:nvPr>
        </p:nvSpPr>
        <p:spPr/>
        <p:txBody>
          <a:bodyPr/>
          <a:lstStyle/>
          <a:p>
            <a:fld id="{EFDDBACE-0F8F-43FD-98F0-DEE13552DADA}" type="slidenum">
              <a:rPr lang="en-US" noProof="0" smtClean="0"/>
              <a:t>18</a:t>
            </a:fld>
            <a:endParaRPr lang="en-US" noProof="0" dirty="0"/>
          </a:p>
        </p:txBody>
      </p:sp>
    </p:spTree>
    <p:extLst>
      <p:ext uri="{BB962C8B-B14F-4D97-AF65-F5344CB8AC3E}">
        <p14:creationId xmlns:p14="http://schemas.microsoft.com/office/powerpoint/2010/main" val="9874476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for completing the Nursing pre-orientation module. If you have further questions about the nursing program or application process, please contact our Nursing Administrative Coordinator (whose contact information is listed here). </a:t>
            </a:r>
          </a:p>
          <a:p>
            <a:endParaRPr lang="en-US" dirty="0"/>
          </a:p>
          <a:p>
            <a:r>
              <a:rPr lang="en-US" dirty="0"/>
              <a:t>At this time, please complete the post-test. Upon successful completion of the post-test, you will receive a confirmation email. A copy of this email must accompany your application for the nursing program.</a:t>
            </a:r>
          </a:p>
        </p:txBody>
      </p:sp>
      <p:sp>
        <p:nvSpPr>
          <p:cNvPr id="4" name="Slide Number Placeholder 3"/>
          <p:cNvSpPr>
            <a:spLocks noGrp="1"/>
          </p:cNvSpPr>
          <p:nvPr>
            <p:ph type="sldNum" sz="quarter" idx="10"/>
          </p:nvPr>
        </p:nvSpPr>
        <p:spPr/>
        <p:txBody>
          <a:bodyPr/>
          <a:lstStyle/>
          <a:p>
            <a:fld id="{EFDDBACE-0F8F-43FD-98F0-DEE13552DADA}" type="slidenum">
              <a:rPr lang="en-US" smtClean="0"/>
              <a:t>19</a:t>
            </a:fld>
            <a:endParaRPr lang="en-US"/>
          </a:p>
        </p:txBody>
      </p:sp>
    </p:spTree>
    <p:extLst>
      <p:ext uri="{BB962C8B-B14F-4D97-AF65-F5344CB8AC3E}">
        <p14:creationId xmlns:p14="http://schemas.microsoft.com/office/powerpoint/2010/main" val="20676220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first – you may have some questions about what our ASN Program can do for you. </a:t>
            </a:r>
          </a:p>
          <a:p>
            <a:endParaRPr lang="en-US" dirty="0"/>
          </a:p>
          <a:p>
            <a:r>
              <a:rPr lang="en-US" dirty="0"/>
              <a:t>First, it is important to understand that this program educates you for entry into practice as a caring and competent entry-level nurse. This is no easy task; it requires as much dedication by you as the student as it does by us as the program providing the education. </a:t>
            </a:r>
          </a:p>
          <a:p>
            <a:endParaRPr lang="en-US" dirty="0"/>
          </a:p>
          <a:p>
            <a:r>
              <a:rPr lang="en-US" dirty="0"/>
              <a:t>The ASN Program also prepares you to sit for the NCLEX-RN upon graduation. The NCLEX-RN is the licensure exam for registered nurses. You cannot take the NCLEX to become an RN without first graduating from an accredited nursing program – like what we offer at BRCTC.</a:t>
            </a:r>
          </a:p>
          <a:p>
            <a:endParaRPr lang="en-US" dirty="0"/>
          </a:p>
          <a:p>
            <a:r>
              <a:rPr lang="en-US" dirty="0"/>
              <a:t>Our program contains only 60 credits across 5 semesters. This includes a prerequisite semester that serves as a foundation for academic success and admission decision-making. The program is designed to be completed in 4 semesters upon program acceptance.</a:t>
            </a:r>
          </a:p>
          <a:p>
            <a:endParaRPr lang="en-US" dirty="0"/>
          </a:p>
          <a:p>
            <a:r>
              <a:rPr lang="en-US" dirty="0"/>
              <a:t>The ASN Program is adding multiple tracks with varying completion times to suit each student’s need. The release times of these tracks will vary. More information on this can be found on our Nursing website as these tracks become available.</a:t>
            </a:r>
          </a:p>
        </p:txBody>
      </p:sp>
      <p:sp>
        <p:nvSpPr>
          <p:cNvPr id="4" name="Slide Number Placeholder 3"/>
          <p:cNvSpPr>
            <a:spLocks noGrp="1"/>
          </p:cNvSpPr>
          <p:nvPr>
            <p:ph type="sldNum" sz="quarter" idx="5"/>
          </p:nvPr>
        </p:nvSpPr>
        <p:spPr/>
        <p:txBody>
          <a:bodyPr/>
          <a:lstStyle/>
          <a:p>
            <a:fld id="{EFDDBACE-0F8F-43FD-98F0-DEE13552DADA}" type="slidenum">
              <a:rPr lang="en-US" noProof="0" smtClean="0"/>
              <a:t>2</a:t>
            </a:fld>
            <a:endParaRPr lang="en-US" noProof="0" dirty="0"/>
          </a:p>
        </p:txBody>
      </p:sp>
    </p:spTree>
    <p:extLst>
      <p:ext uri="{BB962C8B-B14F-4D97-AF65-F5344CB8AC3E}">
        <p14:creationId xmlns:p14="http://schemas.microsoft.com/office/powerpoint/2010/main" val="11406476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may also be wondering why you should choose to pursue nursing at Blue Ridge CTC over other colleges or universities. </a:t>
            </a:r>
          </a:p>
          <a:p>
            <a:endParaRPr lang="en-US" dirty="0"/>
          </a:p>
          <a:p>
            <a:r>
              <a:rPr lang="en-US" dirty="0"/>
              <a:t>First, our program is nationally accredited by the Accreditation Commission for Education in Nursing, or ACEN, and has been since 1981. This shows that we have and will continue to meet high standards of academic integrity and provide a quality education to our nursing students.</a:t>
            </a:r>
          </a:p>
          <a:p>
            <a:endParaRPr lang="en-US" dirty="0"/>
          </a:p>
          <a:p>
            <a:r>
              <a:rPr lang="en-US" dirty="0"/>
              <a:t>Next, our ASN program has a proven track record of success -- with NCLEX pass rates well above state and national standards every year and high rates of employment within 6 months of graduation.</a:t>
            </a:r>
          </a:p>
          <a:p>
            <a:endParaRPr lang="en-US" dirty="0"/>
          </a:p>
          <a:p>
            <a:r>
              <a:rPr lang="en-US" dirty="0"/>
              <a:t>The nursing simulation lab at Blue Ridge CTC is fully equipped with state-of-the-art simulators and simulation equipment. This provides students with a safe space to practice and demonstrate important nursing skills and decision-making. Qualified, on-site faculty provide oversight and feedback of simulation activities, which affords students a dynamic and evidence-based learning experience.</a:t>
            </a:r>
          </a:p>
          <a:p>
            <a:endParaRPr lang="en-US" dirty="0"/>
          </a:p>
          <a:p>
            <a:r>
              <a:rPr lang="en-US" dirty="0"/>
              <a:t>Blue Ridge CTC also partners with several local clinical agencies to provide the clinical hours needed for graduation. </a:t>
            </a:r>
          </a:p>
          <a:p>
            <a:endParaRPr lang="en-US" dirty="0"/>
          </a:p>
          <a:p>
            <a:r>
              <a:rPr lang="en-US" dirty="0"/>
              <a:t>With in-seat and online learning experiences incorporated throughout the curriculum and student support for all aspects of the program, our program is tailored to modern and traditional students alike.</a:t>
            </a:r>
          </a:p>
        </p:txBody>
      </p:sp>
      <p:sp>
        <p:nvSpPr>
          <p:cNvPr id="4" name="Slide Number Placeholder 3"/>
          <p:cNvSpPr>
            <a:spLocks noGrp="1"/>
          </p:cNvSpPr>
          <p:nvPr>
            <p:ph type="sldNum" sz="quarter" idx="5"/>
          </p:nvPr>
        </p:nvSpPr>
        <p:spPr/>
        <p:txBody>
          <a:bodyPr/>
          <a:lstStyle/>
          <a:p>
            <a:fld id="{EFDDBACE-0F8F-43FD-98F0-DEE13552DADA}" type="slidenum">
              <a:rPr lang="en-US" noProof="0" smtClean="0"/>
              <a:t>3</a:t>
            </a:fld>
            <a:endParaRPr lang="en-US" noProof="0" dirty="0"/>
          </a:p>
        </p:txBody>
      </p:sp>
    </p:spTree>
    <p:extLst>
      <p:ext uri="{BB962C8B-B14F-4D97-AF65-F5344CB8AC3E}">
        <p14:creationId xmlns:p14="http://schemas.microsoft.com/office/powerpoint/2010/main" val="11725695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 decide the Blue Ridge CTC ASN Program is right for you, there are specific steps you should take to apply to the program. The next slides will review the application process.</a:t>
            </a:r>
          </a:p>
        </p:txBody>
      </p:sp>
      <p:sp>
        <p:nvSpPr>
          <p:cNvPr id="4" name="Slide Number Placeholder 3"/>
          <p:cNvSpPr>
            <a:spLocks noGrp="1"/>
          </p:cNvSpPr>
          <p:nvPr>
            <p:ph type="sldNum" sz="quarter" idx="5"/>
          </p:nvPr>
        </p:nvSpPr>
        <p:spPr/>
        <p:txBody>
          <a:bodyPr/>
          <a:lstStyle/>
          <a:p>
            <a:fld id="{EFDDBACE-0F8F-43FD-98F0-DEE13552DADA}" type="slidenum">
              <a:rPr lang="en-US" noProof="0" smtClean="0"/>
              <a:t>4</a:t>
            </a:fld>
            <a:endParaRPr lang="en-US" noProof="0" dirty="0"/>
          </a:p>
        </p:txBody>
      </p:sp>
    </p:spTree>
    <p:extLst>
      <p:ext uri="{BB962C8B-B14F-4D97-AF65-F5344CB8AC3E}">
        <p14:creationId xmlns:p14="http://schemas.microsoft.com/office/powerpoint/2010/main" val="33494183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i="0" dirty="0">
                <a:solidFill>
                  <a:srgbClr val="C00000"/>
                </a:solidFill>
              </a:rPr>
              <a:t>Because there are specific prerequisite requirements on the nursing application, you must take some initial steps BEFORE you can be eligible to apply for the nursing program.</a:t>
            </a:r>
          </a:p>
          <a:p>
            <a:pPr defTabSz="931774">
              <a:defRPr/>
            </a:pPr>
            <a:endParaRPr lang="en-US" i="0" dirty="0">
              <a:solidFill>
                <a:srgbClr val="C00000"/>
              </a:solidFill>
            </a:endParaRPr>
          </a:p>
          <a:p>
            <a:pPr defTabSz="931774">
              <a:defRPr/>
            </a:pPr>
            <a:r>
              <a:rPr lang="en-US" i="0" dirty="0">
                <a:solidFill>
                  <a:srgbClr val="C00000"/>
                </a:solidFill>
              </a:rPr>
              <a:t>First, ensure you are a current BRCTC student prior to applying. If you have not applied to Blue Ridge CTC, this will be your first step! A step-by-step process for how to become a BRCTC student can be found on our website. Visit www.blueridgectc.edu/admissions for more information. –Of special note, if you have previously taken classes with BRCTC but have been inactive for two or more semesters, you must reapply to BRCTC prior to applying to the nursing program.</a:t>
            </a:r>
          </a:p>
          <a:p>
            <a:pPr defTabSz="931774">
              <a:defRPr/>
            </a:pPr>
            <a:endParaRPr lang="en-US" i="0" dirty="0">
              <a:solidFill>
                <a:srgbClr val="C00000"/>
              </a:solidFill>
            </a:endParaRPr>
          </a:p>
          <a:p>
            <a:pPr defTabSz="931774">
              <a:defRPr/>
            </a:pPr>
            <a:r>
              <a:rPr lang="en-US" i="0" dirty="0">
                <a:solidFill>
                  <a:srgbClr val="C00000"/>
                </a:solidFill>
              </a:rPr>
              <a:t>Second, because the nursing program is selective entry, you must first enter a pre-nursing major until</a:t>
            </a:r>
            <a:r>
              <a:rPr lang="en-US" sz="1400" i="0" dirty="0">
                <a:solidFill>
                  <a:srgbClr val="C00000"/>
                </a:solidFill>
              </a:rPr>
              <a:t> you have met all admission requirements for the nursing program. If you are a new BRCTC student, you should select a pre-nursing major on the application. If you want to change majors to nursing but have not yet been accepted to the program, you must also choose a pre-nursing major when requesting a change of major. Our current pre-nursing major is the Associate of Applied Science (or AAS) in Medical Assisting – Nursing Foundation concentration. You can explore this on our website (www.blueridgectc.edu) under Academic Programs. The AAS in Healthcare Professions is our former pre-nursing major and should only be selected by new pre-nursing students after consultation with an advisor. If accepted into the nursing program, your major will automatically change to ASN. If you are not accepted into the nursing program, you will stay in your pre-nursing major and can reapply to the ASN program in a later semester or continue on your pre-nursing track.</a:t>
            </a:r>
          </a:p>
          <a:p>
            <a:pPr defTabSz="931774">
              <a:defRPr/>
            </a:pPr>
            <a:endParaRPr lang="en-US" sz="1400" i="0" dirty="0">
              <a:solidFill>
                <a:srgbClr val="C00000"/>
              </a:solidFill>
            </a:endParaRPr>
          </a:p>
          <a:p>
            <a:pPr defTabSz="931774">
              <a:defRPr/>
            </a:pPr>
            <a:r>
              <a:rPr lang="en-US" sz="1400" i="0" dirty="0">
                <a:solidFill>
                  <a:srgbClr val="C00000"/>
                </a:solidFill>
              </a:rPr>
              <a:t>Third, it is important to have transcripts for all college-level coursework sent to BRCTC and request or register for placement testing if you have not done so already. This may shorten your time to degree completion if you have completed or can test out of prerequisite coursework. Talk with an admissions counselor for more information!</a:t>
            </a:r>
          </a:p>
          <a:p>
            <a:pPr defTabSz="931774">
              <a:defRPr/>
            </a:pPr>
            <a:endParaRPr lang="en-US" sz="1400" i="0" dirty="0">
              <a:solidFill>
                <a:srgbClr val="C00000"/>
              </a:solidFill>
            </a:endParaRPr>
          </a:p>
          <a:p>
            <a:pPr defTabSz="931774">
              <a:defRPr/>
            </a:pPr>
            <a:r>
              <a:rPr lang="en-US" sz="1400" i="0" dirty="0">
                <a:solidFill>
                  <a:srgbClr val="C00000"/>
                </a:solidFill>
              </a:rPr>
              <a:t>Once you have completed admissions process to become a BRCTC student, it is vital that you meet with your assigned advisor. No program is “one size fits all.” Each student has unique needs and comes in with a different background, so let us help you tailor our curriculum to meet your personal goals.</a:t>
            </a:r>
            <a:endParaRPr lang="en-US" dirty="0"/>
          </a:p>
        </p:txBody>
      </p:sp>
      <p:sp>
        <p:nvSpPr>
          <p:cNvPr id="4" name="Slide Number Placeholder 3"/>
          <p:cNvSpPr>
            <a:spLocks noGrp="1"/>
          </p:cNvSpPr>
          <p:nvPr>
            <p:ph type="sldNum" sz="quarter" idx="5"/>
          </p:nvPr>
        </p:nvSpPr>
        <p:spPr/>
        <p:txBody>
          <a:bodyPr/>
          <a:lstStyle/>
          <a:p>
            <a:fld id="{EFDDBACE-0F8F-43FD-98F0-DEE13552DADA}" type="slidenum">
              <a:rPr lang="en-US" noProof="0" smtClean="0"/>
              <a:t>5</a:t>
            </a:fld>
            <a:endParaRPr lang="en-US" noProof="0" dirty="0"/>
          </a:p>
        </p:txBody>
      </p:sp>
    </p:spTree>
    <p:extLst>
      <p:ext uri="{BB962C8B-B14F-4D97-AF65-F5344CB8AC3E}">
        <p14:creationId xmlns:p14="http://schemas.microsoft.com/office/powerpoint/2010/main" val="34951672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 have established that you are a current BRCTC student, you can begin preparing for admission to the nursing program.</a:t>
            </a:r>
          </a:p>
          <a:p>
            <a:endParaRPr lang="en-US" dirty="0"/>
          </a:p>
          <a:p>
            <a:r>
              <a:rPr lang="en-US" dirty="0"/>
              <a:t>The first step of the nursing admission process is to QUALIFY FOR NURSING APPLICATION.</a:t>
            </a:r>
          </a:p>
        </p:txBody>
      </p:sp>
      <p:sp>
        <p:nvSpPr>
          <p:cNvPr id="4" name="Slide Number Placeholder 3"/>
          <p:cNvSpPr>
            <a:spLocks noGrp="1"/>
          </p:cNvSpPr>
          <p:nvPr>
            <p:ph type="sldNum" sz="quarter" idx="5"/>
          </p:nvPr>
        </p:nvSpPr>
        <p:spPr/>
        <p:txBody>
          <a:bodyPr/>
          <a:lstStyle/>
          <a:p>
            <a:fld id="{EFDDBACE-0F8F-43FD-98F0-DEE13552DADA}" type="slidenum">
              <a:rPr lang="en-US" noProof="0" smtClean="0"/>
              <a:t>6</a:t>
            </a:fld>
            <a:endParaRPr lang="en-US" noProof="0" dirty="0"/>
          </a:p>
        </p:txBody>
      </p:sp>
    </p:spTree>
    <p:extLst>
      <p:ext uri="{BB962C8B-B14F-4D97-AF65-F5344CB8AC3E}">
        <p14:creationId xmlns:p14="http://schemas.microsoft.com/office/powerpoint/2010/main" val="14927279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Admission requirements may vary by semester and track, so it will be important to review the most up-to-date admission requirements for the semester to which you are applying. These requirements may include (but are not necessarily limited to) (1) a minimum GPA, (2) a minimum score on the ATI TEAS exam, (3) minimum grades in prerequisite courses, and (4) timely submission of a complete ASN program application. A link to our nursing website with the most current admission requirements is included here. </a:t>
            </a:r>
          </a:p>
          <a:p>
            <a:endParaRPr lang="en-US" dirty="0"/>
          </a:p>
          <a:p>
            <a:r>
              <a:rPr lang="en-US" dirty="0"/>
              <a:t>Be aware that some items (including science course and TEAS exam attempts) have limitations with regard to allowed number of attempts and time frames during which they must be completed prior to application. As such, please review the requirements very carefully!</a:t>
            </a:r>
          </a:p>
        </p:txBody>
      </p:sp>
      <p:sp>
        <p:nvSpPr>
          <p:cNvPr id="4" name="Slide Number Placeholder 3"/>
          <p:cNvSpPr>
            <a:spLocks noGrp="1"/>
          </p:cNvSpPr>
          <p:nvPr>
            <p:ph type="sldNum" sz="quarter" idx="5"/>
          </p:nvPr>
        </p:nvSpPr>
        <p:spPr/>
        <p:txBody>
          <a:bodyPr/>
          <a:lstStyle/>
          <a:p>
            <a:fld id="{EFDDBACE-0F8F-43FD-98F0-DEE13552DADA}" type="slidenum">
              <a:rPr lang="en-US" noProof="0" smtClean="0"/>
              <a:t>7</a:t>
            </a:fld>
            <a:endParaRPr lang="en-US" noProof="0" dirty="0"/>
          </a:p>
        </p:txBody>
      </p:sp>
    </p:spTree>
    <p:extLst>
      <p:ext uri="{BB962C8B-B14F-4D97-AF65-F5344CB8AC3E}">
        <p14:creationId xmlns:p14="http://schemas.microsoft.com/office/powerpoint/2010/main" val="24106165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second step of the nursing admission process is to APPLY FOR PROGRAM ADMISSION.</a:t>
            </a:r>
          </a:p>
          <a:p>
            <a:endParaRPr lang="en-US" dirty="0"/>
          </a:p>
        </p:txBody>
      </p:sp>
      <p:sp>
        <p:nvSpPr>
          <p:cNvPr id="4" name="Slide Number Placeholder 3"/>
          <p:cNvSpPr>
            <a:spLocks noGrp="1"/>
          </p:cNvSpPr>
          <p:nvPr>
            <p:ph type="sldNum" sz="quarter" idx="5"/>
          </p:nvPr>
        </p:nvSpPr>
        <p:spPr/>
        <p:txBody>
          <a:bodyPr/>
          <a:lstStyle/>
          <a:p>
            <a:fld id="{EFDDBACE-0F8F-43FD-98F0-DEE13552DADA}" type="slidenum">
              <a:rPr lang="en-US" noProof="0" smtClean="0"/>
              <a:t>8</a:t>
            </a:fld>
            <a:endParaRPr lang="en-US" noProof="0" dirty="0"/>
          </a:p>
        </p:txBody>
      </p:sp>
    </p:spTree>
    <p:extLst>
      <p:ext uri="{BB962C8B-B14F-4D97-AF65-F5344CB8AC3E}">
        <p14:creationId xmlns:p14="http://schemas.microsoft.com/office/powerpoint/2010/main" val="4625823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current application is online available on the website during set application periods. These application periods are listed on the website and vary by semester.</a:t>
            </a:r>
          </a:p>
          <a:p>
            <a:endParaRPr lang="en-US" dirty="0"/>
          </a:p>
          <a:p>
            <a:r>
              <a:rPr lang="en-US" dirty="0"/>
              <a:t>DO NOT use the search feature on the website to find our application, as this may pull up an archived application. If you submit an old application, my may not be considered for application. NOTE: our newer applications will list the specific semester to which you are applying at the top of the application.</a:t>
            </a:r>
          </a:p>
        </p:txBody>
      </p:sp>
      <p:sp>
        <p:nvSpPr>
          <p:cNvPr id="4" name="Slide Number Placeholder 3"/>
          <p:cNvSpPr>
            <a:spLocks noGrp="1"/>
          </p:cNvSpPr>
          <p:nvPr>
            <p:ph type="sldNum" sz="quarter" idx="5"/>
          </p:nvPr>
        </p:nvSpPr>
        <p:spPr/>
        <p:txBody>
          <a:bodyPr/>
          <a:lstStyle/>
          <a:p>
            <a:fld id="{EFDDBACE-0F8F-43FD-98F0-DEE13552DADA}" type="slidenum">
              <a:rPr lang="en-US" noProof="0" smtClean="0"/>
              <a:t>9</a:t>
            </a:fld>
            <a:endParaRPr lang="en-US" noProof="0" dirty="0"/>
          </a:p>
        </p:txBody>
      </p:sp>
    </p:spTree>
    <p:extLst>
      <p:ext uri="{BB962C8B-B14F-4D97-AF65-F5344CB8AC3E}">
        <p14:creationId xmlns:p14="http://schemas.microsoft.com/office/powerpoint/2010/main" val="38724152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4"/>
        </a:solidFill>
        <a:effectLst/>
      </p:bgPr>
    </p:bg>
    <p:spTree>
      <p:nvGrpSpPr>
        <p:cNvPr id="1" name=""/>
        <p:cNvGrpSpPr/>
        <p:nvPr/>
      </p:nvGrpSpPr>
      <p:grpSpPr>
        <a:xfrm>
          <a:off x="0" y="0"/>
          <a:ext cx="0" cy="0"/>
          <a:chOff x="0" y="0"/>
          <a:chExt cx="0" cy="0"/>
        </a:xfrm>
      </p:grpSpPr>
      <p:sp>
        <p:nvSpPr>
          <p:cNvPr id="23" name="Picture Placeholder 22">
            <a:extLst>
              <a:ext uri="{FF2B5EF4-FFF2-40B4-BE49-F238E27FC236}">
                <a16:creationId xmlns:a16="http://schemas.microsoft.com/office/drawing/2014/main" id="{96DB5B0F-1BA3-4AE0-9821-FC62BA98D422}"/>
              </a:ext>
            </a:extLst>
          </p:cNvPr>
          <p:cNvSpPr>
            <a:spLocks noGrp="1"/>
          </p:cNvSpPr>
          <p:nvPr>
            <p:ph type="pic" sz="quarter" idx="10" hasCustomPrompt="1"/>
          </p:nvPr>
        </p:nvSpPr>
        <p:spPr>
          <a:xfrm>
            <a:off x="136525" y="136525"/>
            <a:ext cx="11909425" cy="6584950"/>
          </a:xfrm>
          <a:solidFill>
            <a:schemeClr val="accent4">
              <a:lumMod val="50000"/>
            </a:schemeClr>
          </a:solidFill>
        </p:spPr>
        <p:txBody>
          <a:bodyPr lIns="1080000" tIns="0" bIns="0" anchor="ctr"/>
          <a:lstStyle>
            <a:lvl1pPr marL="0" indent="0" algn="l">
              <a:buNone/>
              <a:defRPr i="1">
                <a:solidFill>
                  <a:schemeClr val="bg1"/>
                </a:solidFill>
                <a:latin typeface="Times New Roman" panose="02020603050405020304" pitchFamily="18" charset="0"/>
                <a:cs typeface="Times New Roman" panose="02020603050405020304" pitchFamily="18" charset="0"/>
              </a:defRPr>
            </a:lvl1pPr>
          </a:lstStyle>
          <a:p>
            <a:r>
              <a:rPr lang="en-US" noProof="0" dirty="0"/>
              <a:t>Insert or Drag and Drop Photo </a:t>
            </a:r>
            <a:br>
              <a:rPr lang="en-US" noProof="0" dirty="0"/>
            </a:br>
            <a:r>
              <a:rPr lang="en-US" noProof="0" dirty="0"/>
              <a:t>then Send to Back for overlay effect</a:t>
            </a:r>
          </a:p>
        </p:txBody>
      </p:sp>
      <p:sp>
        <p:nvSpPr>
          <p:cNvPr id="24" name="Rectangle 23">
            <a:extLst>
              <a:ext uri="{FF2B5EF4-FFF2-40B4-BE49-F238E27FC236}">
                <a16:creationId xmlns:a16="http://schemas.microsoft.com/office/drawing/2014/main" id="{4EDCBE8D-BCDE-43F2-9C37-386C3705A5C2}"/>
              </a:ext>
            </a:extLst>
          </p:cNvPr>
          <p:cNvSpPr/>
          <p:nvPr userDrawn="1"/>
        </p:nvSpPr>
        <p:spPr>
          <a:xfrm>
            <a:off x="5277678" y="136800"/>
            <a:ext cx="5676382" cy="6584675"/>
          </a:xfrm>
          <a:prstGeom prst="rect">
            <a:avLst/>
          </a:prstGeom>
          <a:solidFill>
            <a:schemeClr val="accent4">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Rectangle 13">
            <a:extLst>
              <a:ext uri="{FF2B5EF4-FFF2-40B4-BE49-F238E27FC236}">
                <a16:creationId xmlns:a16="http://schemas.microsoft.com/office/drawing/2014/main" id="{8AC2952E-380C-48F5-9C93-B1EB0713EF3E}"/>
              </a:ext>
            </a:extLst>
          </p:cNvPr>
          <p:cNvSpPr/>
          <p:nvPr userDrawn="1"/>
        </p:nvSpPr>
        <p:spPr>
          <a:xfrm rot="5400000">
            <a:off x="-3360737" y="3360737"/>
            <a:ext cx="6858000" cy="136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3" name="Rectangle 12">
            <a:extLst>
              <a:ext uri="{FF2B5EF4-FFF2-40B4-BE49-F238E27FC236}">
                <a16:creationId xmlns:a16="http://schemas.microsoft.com/office/drawing/2014/main" id="{C783424E-B9B3-4D58-988A-26DEDF734F4E}"/>
              </a:ext>
            </a:extLst>
          </p:cNvPr>
          <p:cNvSpPr/>
          <p:nvPr userDrawn="1"/>
        </p:nvSpPr>
        <p:spPr>
          <a:xfrm>
            <a:off x="0" y="0"/>
            <a:ext cx="10954058" cy="136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Rectangle 14">
            <a:extLst>
              <a:ext uri="{FF2B5EF4-FFF2-40B4-BE49-F238E27FC236}">
                <a16:creationId xmlns:a16="http://schemas.microsoft.com/office/drawing/2014/main" id="{7332BBED-D126-4DCA-9557-B488A96E405F}"/>
              </a:ext>
            </a:extLst>
          </p:cNvPr>
          <p:cNvSpPr/>
          <p:nvPr userDrawn="1"/>
        </p:nvSpPr>
        <p:spPr>
          <a:xfrm>
            <a:off x="0" y="6721475"/>
            <a:ext cx="10954058" cy="136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5573044" y="3674372"/>
            <a:ext cx="5085650" cy="1870007"/>
          </a:xfrm>
        </p:spPr>
        <p:txBody>
          <a:bodyPr anchor="b"/>
          <a:lstStyle>
            <a:lvl1pPr algn="r">
              <a:defRPr sz="4500">
                <a:solidFill>
                  <a:schemeClr val="bg1"/>
                </a:solidFill>
              </a:defRPr>
            </a:lvl1pPr>
          </a:lstStyle>
          <a:p>
            <a:r>
              <a:rPr lang="en-US" noProof="0"/>
              <a:t>Click to edit your presentation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5573044" y="5711550"/>
            <a:ext cx="5085650" cy="691666"/>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Tree>
    <p:extLst>
      <p:ext uri="{BB962C8B-B14F-4D97-AF65-F5344CB8AC3E}">
        <p14:creationId xmlns:p14="http://schemas.microsoft.com/office/powerpoint/2010/main" val="1334038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arge Numbers Option 1">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673AE6F-1F65-4C50-B8BB-3CE8E3C02F5E}"/>
              </a:ext>
            </a:extLst>
          </p:cNvPr>
          <p:cNvSpPr>
            <a:spLocks noGrp="1"/>
          </p:cNvSpPr>
          <p:nvPr>
            <p:ph type="title"/>
          </p:nvPr>
        </p:nvSpPr>
        <p:spPr>
          <a:xfrm>
            <a:off x="432000" y="432000"/>
            <a:ext cx="10143235" cy="432000"/>
          </a:xfrm>
        </p:spPr>
        <p:txBody>
          <a:bodyPr/>
          <a:lstStyle/>
          <a:p>
            <a:r>
              <a:rPr lang="en-US" noProof="0"/>
              <a:t>Click to edit Master title style</a:t>
            </a:r>
          </a:p>
        </p:txBody>
      </p:sp>
      <p:sp>
        <p:nvSpPr>
          <p:cNvPr id="14" name="Text Placeholder 4">
            <a:extLst>
              <a:ext uri="{FF2B5EF4-FFF2-40B4-BE49-F238E27FC236}">
                <a16:creationId xmlns:a16="http://schemas.microsoft.com/office/drawing/2014/main" id="{C0299E33-978D-4B8A-9AC7-FC3F151DAC3D}"/>
              </a:ext>
            </a:extLst>
          </p:cNvPr>
          <p:cNvSpPr>
            <a:spLocks noGrp="1"/>
          </p:cNvSpPr>
          <p:nvPr>
            <p:ph type="body" sz="quarter" idx="17" hasCustomPrompt="1"/>
          </p:nvPr>
        </p:nvSpPr>
        <p:spPr>
          <a:xfrm>
            <a:off x="431800" y="1008000"/>
            <a:ext cx="10144125"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Text Placeholder 2">
            <a:extLst>
              <a:ext uri="{FF2B5EF4-FFF2-40B4-BE49-F238E27FC236}">
                <a16:creationId xmlns:a16="http://schemas.microsoft.com/office/drawing/2014/main" id="{9322B50D-6A7D-41C6-BA57-613BC231DF36}"/>
              </a:ext>
            </a:extLst>
          </p:cNvPr>
          <p:cNvSpPr>
            <a:spLocks noGrp="1"/>
          </p:cNvSpPr>
          <p:nvPr>
            <p:ph type="body" idx="1" hasCustomPrompt="1"/>
          </p:nvPr>
        </p:nvSpPr>
        <p:spPr>
          <a:xfrm>
            <a:off x="1616210" y="2143124"/>
            <a:ext cx="3069500" cy="997168"/>
          </a:xfrm>
        </p:spPr>
        <p:txBody>
          <a:bodyPr anchor="t"/>
          <a:lstStyle>
            <a:lvl1pPr marL="0" indent="0">
              <a:lnSpc>
                <a:spcPts val="7200"/>
              </a:lnSpc>
              <a:buNone/>
              <a:defRPr sz="7200" b="1">
                <a:solidFill>
                  <a:schemeClr val="tx1">
                    <a:lumMod val="75000"/>
                    <a:lumOff val="25000"/>
                  </a:schemeClr>
                </a:solidFill>
                <a:latin typeface="+mj-lt"/>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1</a:t>
            </a:r>
          </a:p>
        </p:txBody>
      </p:sp>
      <p:sp>
        <p:nvSpPr>
          <p:cNvPr id="4" name="Content Placeholder 3">
            <a:extLst>
              <a:ext uri="{FF2B5EF4-FFF2-40B4-BE49-F238E27FC236}">
                <a16:creationId xmlns:a16="http://schemas.microsoft.com/office/drawing/2014/main" id="{9FD584DA-F775-47B8-A1D7-6556AD5FCBD2}"/>
              </a:ext>
            </a:extLst>
          </p:cNvPr>
          <p:cNvSpPr>
            <a:spLocks noGrp="1"/>
          </p:cNvSpPr>
          <p:nvPr>
            <p:ph sz="half" idx="2" hasCustomPrompt="1"/>
          </p:nvPr>
        </p:nvSpPr>
        <p:spPr>
          <a:xfrm>
            <a:off x="1631968" y="3314505"/>
            <a:ext cx="3069500" cy="3051905"/>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11">
            <a:extLst>
              <a:ext uri="{FF2B5EF4-FFF2-40B4-BE49-F238E27FC236}">
                <a16:creationId xmlns:a16="http://schemas.microsoft.com/office/drawing/2014/main" id="{78A963F8-6F6E-440E-B3B3-DDE13C083A36}"/>
              </a:ext>
            </a:extLst>
          </p:cNvPr>
          <p:cNvSpPr>
            <a:spLocks noGrp="1"/>
          </p:cNvSpPr>
          <p:nvPr>
            <p:ph type="body" sz="quarter" idx="13" hasCustomPrompt="1"/>
          </p:nvPr>
        </p:nvSpPr>
        <p:spPr>
          <a:xfrm>
            <a:off x="6753360" y="2143124"/>
            <a:ext cx="3069500" cy="1008000"/>
          </a:xfrm>
        </p:spPr>
        <p:txBody>
          <a:bodyPr anchor="t"/>
          <a:lstStyle>
            <a:lvl1pPr marL="0" indent="0">
              <a:lnSpc>
                <a:spcPts val="7200"/>
              </a:lnSpc>
              <a:buNone/>
              <a:defRPr sz="7200" b="1">
                <a:solidFill>
                  <a:schemeClr val="tx1">
                    <a:lumMod val="75000"/>
                    <a:lumOff val="25000"/>
                  </a:schemeClr>
                </a:solidFill>
                <a:latin typeface="+mj-lt"/>
                <a:cs typeface="Arial" panose="020B0604020202020204" pitchFamily="34" charset="0"/>
              </a:defRPr>
            </a:lvl1pPr>
          </a:lstStyle>
          <a:p>
            <a:pPr lvl="0"/>
            <a:r>
              <a:rPr lang="en-US" noProof="0"/>
              <a:t>2</a:t>
            </a:r>
          </a:p>
        </p:txBody>
      </p:sp>
      <p:sp>
        <p:nvSpPr>
          <p:cNvPr id="8" name="Text Placeholder 7">
            <a:extLst>
              <a:ext uri="{FF2B5EF4-FFF2-40B4-BE49-F238E27FC236}">
                <a16:creationId xmlns:a16="http://schemas.microsoft.com/office/drawing/2014/main" id="{DF0A5256-B267-47DA-858A-0F3867CB6139}"/>
              </a:ext>
            </a:extLst>
          </p:cNvPr>
          <p:cNvSpPr>
            <a:spLocks noGrp="1"/>
          </p:cNvSpPr>
          <p:nvPr>
            <p:ph type="body" sz="quarter" idx="12" hasCustomPrompt="1"/>
          </p:nvPr>
        </p:nvSpPr>
        <p:spPr>
          <a:xfrm>
            <a:off x="6753360" y="3314701"/>
            <a:ext cx="3069500" cy="3051192"/>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ooter Placeholder 4">
            <a:extLst>
              <a:ext uri="{FF2B5EF4-FFF2-40B4-BE49-F238E27FC236}">
                <a16:creationId xmlns:a16="http://schemas.microsoft.com/office/drawing/2014/main" id="{646B8F99-FAB0-4B33-87ED-9FF46D11A907}"/>
              </a:ext>
            </a:extLst>
          </p:cNvPr>
          <p:cNvSpPr>
            <a:spLocks noGrp="1"/>
          </p:cNvSpPr>
          <p:nvPr>
            <p:ph type="ftr" sz="quarter" idx="14"/>
          </p:nvPr>
        </p:nvSpPr>
        <p:spPr/>
        <p:txBody>
          <a:bodyPr/>
          <a:lstStyle/>
          <a:p>
            <a:r>
              <a:rPr lang="en-US" noProof="0" dirty="0"/>
              <a:t>Add a footer</a:t>
            </a:r>
          </a:p>
        </p:txBody>
      </p:sp>
      <p:sp>
        <p:nvSpPr>
          <p:cNvPr id="15" name="Slide Number Placeholder 6">
            <a:extLst>
              <a:ext uri="{FF2B5EF4-FFF2-40B4-BE49-F238E27FC236}">
                <a16:creationId xmlns:a16="http://schemas.microsoft.com/office/drawing/2014/main" id="{03A8A6E9-DFE7-C84C-8C6D-E32D8A663AA6}"/>
              </a:ext>
            </a:extLst>
          </p:cNvPr>
          <p:cNvSpPr>
            <a:spLocks noGrp="1"/>
          </p:cNvSpPr>
          <p:nvPr>
            <p:ph type="sldNum" sz="quarter" idx="18"/>
          </p:nvPr>
        </p:nvSpPr>
        <p:spPr>
          <a:xfrm>
            <a:off x="11091633" y="6456363"/>
            <a:ext cx="962795" cy="264330"/>
          </a:xfrm>
        </p:spPr>
        <p:txBody>
          <a:bodyPr/>
          <a:lstStyle/>
          <a:p>
            <a:r>
              <a:rPr lang="en-US" noProof="0" dirty="0"/>
              <a:t>page </a:t>
            </a:r>
            <a:fld id="{19B51A1E-902D-48AF-9020-955120F399B6}" type="slidenum">
              <a:rPr lang="en-US" b="1" i="1" noProof="0" smtClean="0"/>
              <a:pPr/>
              <a:t>‹#›</a:t>
            </a:fld>
            <a:endParaRPr lang="en-US" b="1" i="1" noProof="0" dirty="0"/>
          </a:p>
        </p:txBody>
      </p:sp>
    </p:spTree>
    <p:extLst>
      <p:ext uri="{BB962C8B-B14F-4D97-AF65-F5344CB8AC3E}">
        <p14:creationId xmlns:p14="http://schemas.microsoft.com/office/powerpoint/2010/main" val="4723711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rge Numbers Opt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p:nvPr>
        </p:nvSpPr>
        <p:spPr/>
        <p:txBody>
          <a:bodyPr/>
          <a:lstStyle>
            <a:lvl1pPr>
              <a:defRPr>
                <a:solidFill>
                  <a:schemeClr val="tx1">
                    <a:lumMod val="75000"/>
                    <a:lumOff val="25000"/>
                  </a:schemeClr>
                </a:solidFill>
              </a:defRPr>
            </a:lvl1pPr>
          </a:lstStyle>
          <a:p>
            <a:r>
              <a:rPr lang="en-US" noProof="0"/>
              <a:t>Click to edit Master title style</a:t>
            </a:r>
          </a:p>
        </p:txBody>
      </p:sp>
      <p:sp>
        <p:nvSpPr>
          <p:cNvPr id="5" name="Text Placeholder 4">
            <a:extLst>
              <a:ext uri="{FF2B5EF4-FFF2-40B4-BE49-F238E27FC236}">
                <a16:creationId xmlns:a16="http://schemas.microsoft.com/office/drawing/2014/main" id="{D52B871F-F800-4B02-8408-FF5D438CFEC4}"/>
              </a:ext>
            </a:extLst>
          </p:cNvPr>
          <p:cNvSpPr>
            <a:spLocks noGrp="1"/>
          </p:cNvSpPr>
          <p:nvPr>
            <p:ph type="body" sz="quarter" idx="13" hasCustomPrompt="1"/>
          </p:nvPr>
        </p:nvSpPr>
        <p:spPr>
          <a:xfrm>
            <a:off x="431800" y="1008000"/>
            <a:ext cx="10144125"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6" name="Text Placeholder 3">
            <a:extLst>
              <a:ext uri="{FF2B5EF4-FFF2-40B4-BE49-F238E27FC236}">
                <a16:creationId xmlns:a16="http://schemas.microsoft.com/office/drawing/2014/main" id="{AD3903B4-7169-4D4B-A4EE-98E908F47924}"/>
              </a:ext>
            </a:extLst>
          </p:cNvPr>
          <p:cNvSpPr>
            <a:spLocks noGrp="1"/>
          </p:cNvSpPr>
          <p:nvPr>
            <p:ph type="body" sz="quarter" idx="27" hasCustomPrompt="1"/>
          </p:nvPr>
        </p:nvSpPr>
        <p:spPr>
          <a:xfrm>
            <a:off x="431800" y="1593150"/>
            <a:ext cx="4348065" cy="4348065"/>
          </a:xfrm>
          <a:prstGeom prst="ellipse">
            <a:avLst/>
          </a:prstGeom>
          <a:solidFill>
            <a:schemeClr val="accent1">
              <a:alpha val="10000"/>
            </a:schemeClr>
          </a:solidFill>
          <a:ln>
            <a:solidFill>
              <a:schemeClr val="accent1"/>
            </a:solidFill>
          </a:ln>
        </p:spPr>
        <p:txBody>
          <a:bodyPr anchor="ctr"/>
          <a:lstStyle>
            <a:lvl1pPr marL="0" indent="0" algn="ctr">
              <a:buNone/>
              <a:defRPr sz="1800">
                <a:solidFill>
                  <a:schemeClr val="tx1">
                    <a:lumMod val="75000"/>
                    <a:lumOff val="25000"/>
                  </a:schemeClr>
                </a:solidFill>
                <a:latin typeface="+mn-lt"/>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Section Header</a:t>
            </a:r>
          </a:p>
        </p:txBody>
      </p:sp>
      <p:sp>
        <p:nvSpPr>
          <p:cNvPr id="10" name="Text Placeholder 3">
            <a:extLst>
              <a:ext uri="{FF2B5EF4-FFF2-40B4-BE49-F238E27FC236}">
                <a16:creationId xmlns:a16="http://schemas.microsoft.com/office/drawing/2014/main" id="{96BEA54F-1538-4369-953E-48143E778A0C}"/>
              </a:ext>
            </a:extLst>
          </p:cNvPr>
          <p:cNvSpPr>
            <a:spLocks noGrp="1"/>
          </p:cNvSpPr>
          <p:nvPr>
            <p:ph type="body" sz="quarter" idx="30" hasCustomPrompt="1"/>
          </p:nvPr>
        </p:nvSpPr>
        <p:spPr>
          <a:xfrm>
            <a:off x="1200023" y="2205688"/>
            <a:ext cx="2811618" cy="1440000"/>
          </a:xfrm>
          <a:prstGeom prst="rect">
            <a:avLst/>
          </a:prstGeom>
          <a:noFill/>
        </p:spPr>
        <p:txBody>
          <a:bodyPr anchor="b"/>
          <a:lstStyle>
            <a:lvl1pPr marL="0" indent="0" algn="ctr">
              <a:spcBef>
                <a:spcPts val="0"/>
              </a:spcBef>
              <a:spcAft>
                <a:spcPts val="0"/>
              </a:spcAft>
              <a:buNone/>
              <a:defRPr sz="6600" b="1">
                <a:solidFill>
                  <a:schemeClr val="tx1">
                    <a:lumMod val="75000"/>
                    <a:lumOff val="25000"/>
                  </a:schemeClr>
                </a:solidFill>
                <a:latin typeface="+mj-lt"/>
                <a:cs typeface="Arial" panose="020B0604020202020204" pitchFamily="34" charset="0"/>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1</a:t>
            </a:r>
          </a:p>
        </p:txBody>
      </p:sp>
      <p:sp>
        <p:nvSpPr>
          <p:cNvPr id="13" name="Content Placeholder 3">
            <a:extLst>
              <a:ext uri="{FF2B5EF4-FFF2-40B4-BE49-F238E27FC236}">
                <a16:creationId xmlns:a16="http://schemas.microsoft.com/office/drawing/2014/main" id="{A7461332-515F-423E-992A-19C7845D0A7E}"/>
              </a:ext>
            </a:extLst>
          </p:cNvPr>
          <p:cNvSpPr>
            <a:spLocks noGrp="1"/>
          </p:cNvSpPr>
          <p:nvPr>
            <p:ph sz="half" idx="2" hasCustomPrompt="1"/>
          </p:nvPr>
        </p:nvSpPr>
        <p:spPr>
          <a:xfrm>
            <a:off x="1615832" y="4243333"/>
            <a:ext cx="1980000" cy="720000"/>
          </a:xfrm>
        </p:spPr>
        <p:txBody>
          <a:bodyPr/>
          <a:lstStyle>
            <a:lvl1pPr marL="0" indent="0" algn="ctr">
              <a:buFont typeface="Arial" panose="020B0604020202020204" pitchFamily="34" charset="0"/>
              <a:buNone/>
              <a:defRPr sz="1400">
                <a:solidFill>
                  <a:schemeClr val="tx1">
                    <a:lumMod val="75000"/>
                    <a:lumOff val="25000"/>
                  </a:schemeClr>
                </a:solidFill>
              </a:defRPr>
            </a:lvl1pPr>
          </a:lstStyle>
          <a:p>
            <a:pPr lvl="0"/>
            <a:r>
              <a:rPr lang="en-US" noProof="0"/>
              <a:t>Section Description</a:t>
            </a:r>
          </a:p>
        </p:txBody>
      </p:sp>
      <p:sp>
        <p:nvSpPr>
          <p:cNvPr id="8" name="Text Placeholder 9">
            <a:extLst>
              <a:ext uri="{FF2B5EF4-FFF2-40B4-BE49-F238E27FC236}">
                <a16:creationId xmlns:a16="http://schemas.microsoft.com/office/drawing/2014/main" id="{35BD4359-D385-4BCD-B33E-EF9B611693CD}"/>
              </a:ext>
            </a:extLst>
          </p:cNvPr>
          <p:cNvSpPr>
            <a:spLocks noGrp="1"/>
          </p:cNvSpPr>
          <p:nvPr>
            <p:ph type="body" sz="quarter" idx="28" hasCustomPrompt="1"/>
          </p:nvPr>
        </p:nvSpPr>
        <p:spPr>
          <a:xfrm>
            <a:off x="4123559" y="1864921"/>
            <a:ext cx="3804522" cy="3804522"/>
          </a:xfrm>
          <a:prstGeom prst="ellipse">
            <a:avLst/>
          </a:prstGeom>
          <a:solidFill>
            <a:schemeClr val="accent2">
              <a:alpha val="10000"/>
            </a:schemeClr>
          </a:solidFill>
          <a:ln>
            <a:solidFill>
              <a:schemeClr val="accent2"/>
            </a:solidFill>
          </a:ln>
        </p:spPr>
        <p:txBody>
          <a:bodyPr vert="horz" lIns="0" tIns="0" rIns="0" bIns="0" rtlCol="0" anchor="ctr">
            <a:noAutofit/>
          </a:bodyPr>
          <a:lstStyle>
            <a:lvl1pPr marL="0" indent="0" algn="ctr">
              <a:buNone/>
              <a:defRPr lang="en-ZA" sz="1800" dirty="0">
                <a:solidFill>
                  <a:schemeClr val="tx1">
                    <a:lumMod val="75000"/>
                    <a:lumOff val="25000"/>
                  </a:schemeClr>
                </a:solidFill>
              </a:defRPr>
            </a:lvl1pPr>
          </a:lstStyle>
          <a:p>
            <a:pPr marL="266700" lvl="0" indent="-266700" algn="ctr"/>
            <a:r>
              <a:rPr lang="en-US" noProof="0"/>
              <a:t>Section Header</a:t>
            </a:r>
          </a:p>
        </p:txBody>
      </p:sp>
      <p:sp>
        <p:nvSpPr>
          <p:cNvPr id="11" name="Text Placeholder 9">
            <a:extLst>
              <a:ext uri="{FF2B5EF4-FFF2-40B4-BE49-F238E27FC236}">
                <a16:creationId xmlns:a16="http://schemas.microsoft.com/office/drawing/2014/main" id="{75AB5322-7A21-47FE-92DA-8B0C974F8FB4}"/>
              </a:ext>
            </a:extLst>
          </p:cNvPr>
          <p:cNvSpPr>
            <a:spLocks noGrp="1"/>
          </p:cNvSpPr>
          <p:nvPr>
            <p:ph type="body" sz="quarter" idx="31" hasCustomPrompt="1"/>
          </p:nvPr>
        </p:nvSpPr>
        <p:spPr>
          <a:xfrm>
            <a:off x="4620011" y="2205688"/>
            <a:ext cx="2811618" cy="1440000"/>
          </a:xfrm>
          <a:prstGeom prst="rect">
            <a:avLst/>
          </a:prstGeom>
          <a:noFill/>
        </p:spPr>
        <p:txBody>
          <a:bodyPr vert="horz" lIns="0" tIns="0" rIns="0" bIns="0" rtlCol="0" anchor="b">
            <a:noAutofit/>
          </a:bodyPr>
          <a:lstStyle>
            <a:lvl1pPr marL="0" indent="0" algn="ctr">
              <a:spcBef>
                <a:spcPts val="0"/>
              </a:spcBef>
              <a:spcAft>
                <a:spcPts val="0"/>
              </a:spcAft>
              <a:buNone/>
              <a:defRPr lang="en-ZA" sz="6600" b="1" dirty="0">
                <a:solidFill>
                  <a:schemeClr val="tx1">
                    <a:lumMod val="75000"/>
                    <a:lumOff val="25000"/>
                  </a:schemeClr>
                </a:solidFill>
                <a:latin typeface="+mj-lt"/>
                <a:cs typeface="Arial" panose="020B0604020202020204" pitchFamily="34" charset="0"/>
              </a:defRPr>
            </a:lvl1pPr>
          </a:lstStyle>
          <a:p>
            <a:pPr marL="266700" lvl="0" indent="-266700" algn="ctr"/>
            <a:r>
              <a:rPr lang="en-US" noProof="0"/>
              <a:t>2</a:t>
            </a:r>
          </a:p>
        </p:txBody>
      </p:sp>
      <p:sp>
        <p:nvSpPr>
          <p:cNvPr id="14" name="Text Placeholder 5">
            <a:extLst>
              <a:ext uri="{FF2B5EF4-FFF2-40B4-BE49-F238E27FC236}">
                <a16:creationId xmlns:a16="http://schemas.microsoft.com/office/drawing/2014/main" id="{C63BF992-768D-4119-8D4A-65B4E8FF04E5}"/>
              </a:ext>
            </a:extLst>
          </p:cNvPr>
          <p:cNvSpPr>
            <a:spLocks noGrp="1"/>
          </p:cNvSpPr>
          <p:nvPr>
            <p:ph type="body" sz="quarter" idx="33" hasCustomPrompt="1"/>
          </p:nvPr>
        </p:nvSpPr>
        <p:spPr>
          <a:xfrm>
            <a:off x="5035820" y="4243333"/>
            <a:ext cx="1980000" cy="720000"/>
          </a:xfrm>
        </p:spPr>
        <p:txBody>
          <a:bodyPr/>
          <a:lstStyle>
            <a:lvl1pPr marL="0" indent="0" algn="ctr">
              <a:buFont typeface="Arial" panose="020B0604020202020204" pitchFamily="34" charset="0"/>
              <a:buNone/>
              <a:defRPr sz="1400">
                <a:solidFill>
                  <a:schemeClr val="tx1">
                    <a:lumMod val="75000"/>
                    <a:lumOff val="25000"/>
                  </a:schemeClr>
                </a:solidFill>
              </a:defRPr>
            </a:lvl1pPr>
          </a:lstStyle>
          <a:p>
            <a:pPr lvl="0"/>
            <a:r>
              <a:rPr lang="en-US" noProof="0"/>
              <a:t>Section Description</a:t>
            </a:r>
          </a:p>
        </p:txBody>
      </p:sp>
      <p:sp>
        <p:nvSpPr>
          <p:cNvPr id="9" name="Text Placeholder 9">
            <a:extLst>
              <a:ext uri="{FF2B5EF4-FFF2-40B4-BE49-F238E27FC236}">
                <a16:creationId xmlns:a16="http://schemas.microsoft.com/office/drawing/2014/main" id="{760B0B05-57EC-42F8-B1E3-6386C1E9C600}"/>
              </a:ext>
            </a:extLst>
          </p:cNvPr>
          <p:cNvSpPr>
            <a:spLocks noGrp="1"/>
          </p:cNvSpPr>
          <p:nvPr>
            <p:ph type="body" sz="quarter" idx="29" hasCustomPrompt="1"/>
          </p:nvPr>
        </p:nvSpPr>
        <p:spPr>
          <a:xfrm>
            <a:off x="7454997" y="2207063"/>
            <a:ext cx="3120238" cy="3120238"/>
          </a:xfrm>
          <a:prstGeom prst="ellipse">
            <a:avLst/>
          </a:prstGeom>
          <a:solidFill>
            <a:schemeClr val="accent3">
              <a:alpha val="10000"/>
            </a:schemeClr>
          </a:solidFill>
          <a:ln>
            <a:solidFill>
              <a:schemeClr val="accent3"/>
            </a:solidFill>
          </a:ln>
        </p:spPr>
        <p:txBody>
          <a:bodyPr vert="horz" lIns="0" tIns="0" rIns="0" bIns="0" rtlCol="0" anchor="ctr">
            <a:noAutofit/>
          </a:bodyPr>
          <a:lstStyle>
            <a:lvl1pPr marL="0" indent="0" algn="ctr">
              <a:buNone/>
              <a:defRPr lang="en-ZA" sz="1800" dirty="0">
                <a:solidFill>
                  <a:schemeClr val="tx1">
                    <a:lumMod val="75000"/>
                    <a:lumOff val="25000"/>
                  </a:schemeClr>
                </a:solidFill>
              </a:defRPr>
            </a:lvl1pPr>
          </a:lstStyle>
          <a:p>
            <a:pPr marL="266700" lvl="0" indent="-266700" algn="ctr"/>
            <a:r>
              <a:rPr lang="en-US" noProof="0"/>
              <a:t>Section Header</a:t>
            </a:r>
          </a:p>
        </p:txBody>
      </p:sp>
      <p:sp>
        <p:nvSpPr>
          <p:cNvPr id="12" name="Text Placeholder 9">
            <a:extLst>
              <a:ext uri="{FF2B5EF4-FFF2-40B4-BE49-F238E27FC236}">
                <a16:creationId xmlns:a16="http://schemas.microsoft.com/office/drawing/2014/main" id="{A68AE188-594C-409F-8B57-C0CFFAFC9AB8}"/>
              </a:ext>
            </a:extLst>
          </p:cNvPr>
          <p:cNvSpPr>
            <a:spLocks noGrp="1"/>
          </p:cNvSpPr>
          <p:nvPr>
            <p:ph type="body" sz="quarter" idx="32" hasCustomPrompt="1"/>
          </p:nvPr>
        </p:nvSpPr>
        <p:spPr>
          <a:xfrm>
            <a:off x="7763617" y="2205688"/>
            <a:ext cx="2597043" cy="1440000"/>
          </a:xfrm>
          <a:prstGeom prst="rect">
            <a:avLst/>
          </a:prstGeom>
          <a:noFill/>
        </p:spPr>
        <p:txBody>
          <a:bodyPr vert="horz" lIns="0" tIns="0" rIns="0" bIns="0" rtlCol="0" anchor="b">
            <a:noAutofit/>
          </a:bodyPr>
          <a:lstStyle>
            <a:lvl1pPr marL="0" indent="0" algn="ctr">
              <a:spcBef>
                <a:spcPts val="0"/>
              </a:spcBef>
              <a:spcAft>
                <a:spcPts val="0"/>
              </a:spcAft>
              <a:buNone/>
              <a:defRPr lang="en-ZA" sz="6600" b="1" dirty="0">
                <a:solidFill>
                  <a:schemeClr val="tx1">
                    <a:lumMod val="75000"/>
                    <a:lumOff val="25000"/>
                  </a:schemeClr>
                </a:solidFill>
                <a:latin typeface="+mj-lt"/>
                <a:cs typeface="Arial" panose="020B0604020202020204" pitchFamily="34" charset="0"/>
              </a:defRPr>
            </a:lvl1pPr>
          </a:lstStyle>
          <a:p>
            <a:pPr marL="266700" lvl="0" indent="-266700" algn="ctr"/>
            <a:r>
              <a:rPr lang="en-US" noProof="0"/>
              <a:t>3</a:t>
            </a:r>
          </a:p>
        </p:txBody>
      </p:sp>
      <p:sp>
        <p:nvSpPr>
          <p:cNvPr id="15" name="Text Placeholder 9">
            <a:extLst>
              <a:ext uri="{FF2B5EF4-FFF2-40B4-BE49-F238E27FC236}">
                <a16:creationId xmlns:a16="http://schemas.microsoft.com/office/drawing/2014/main" id="{ED698B85-CFF0-4F09-8E8A-BCAEC5056233}"/>
              </a:ext>
            </a:extLst>
          </p:cNvPr>
          <p:cNvSpPr>
            <a:spLocks noGrp="1"/>
          </p:cNvSpPr>
          <p:nvPr>
            <p:ph type="body" sz="quarter" idx="34" hasCustomPrompt="1"/>
          </p:nvPr>
        </p:nvSpPr>
        <p:spPr>
          <a:xfrm>
            <a:off x="8025116" y="4243333"/>
            <a:ext cx="1980000" cy="720000"/>
          </a:xfrm>
        </p:spPr>
        <p:txBody>
          <a:bodyPr/>
          <a:lstStyle>
            <a:lvl1pPr marL="0" indent="0" algn="ctr">
              <a:buFont typeface="Arial" panose="020B0604020202020204" pitchFamily="34" charset="0"/>
              <a:buNone/>
              <a:defRPr sz="1400">
                <a:solidFill>
                  <a:schemeClr val="tx1">
                    <a:lumMod val="75000"/>
                    <a:lumOff val="25000"/>
                  </a:schemeClr>
                </a:solidFill>
              </a:defRPr>
            </a:lvl1pPr>
          </a:lstStyle>
          <a:p>
            <a:pPr lvl="0"/>
            <a:r>
              <a:rPr lang="en-US" noProof="0"/>
              <a:t>Section Description</a:t>
            </a:r>
          </a:p>
        </p:txBody>
      </p:sp>
      <p:sp>
        <p:nvSpPr>
          <p:cNvPr id="3" name="Footer Placeholder 2">
            <a:extLst>
              <a:ext uri="{FF2B5EF4-FFF2-40B4-BE49-F238E27FC236}">
                <a16:creationId xmlns:a16="http://schemas.microsoft.com/office/drawing/2014/main" id="{08CCB8C2-B6A2-4C69-8D3A-57420A034BA4}"/>
              </a:ext>
            </a:extLst>
          </p:cNvPr>
          <p:cNvSpPr>
            <a:spLocks noGrp="1"/>
          </p:cNvSpPr>
          <p:nvPr>
            <p:ph type="ftr" sz="quarter" idx="12"/>
          </p:nvPr>
        </p:nvSpPr>
        <p:spPr/>
        <p:txBody>
          <a:bodyPr/>
          <a:lstStyle/>
          <a:p>
            <a:r>
              <a:rPr lang="en-US" noProof="0" dirty="0"/>
              <a:t>Add a footer</a:t>
            </a:r>
          </a:p>
        </p:txBody>
      </p:sp>
      <p:sp>
        <p:nvSpPr>
          <p:cNvPr id="16" name="Slide Number Placeholder 6">
            <a:extLst>
              <a:ext uri="{FF2B5EF4-FFF2-40B4-BE49-F238E27FC236}">
                <a16:creationId xmlns:a16="http://schemas.microsoft.com/office/drawing/2014/main" id="{40258D63-D809-EE49-BCDD-8D6306004AEE}"/>
              </a:ext>
            </a:extLst>
          </p:cNvPr>
          <p:cNvSpPr>
            <a:spLocks noGrp="1"/>
          </p:cNvSpPr>
          <p:nvPr>
            <p:ph type="sldNum" sz="quarter" idx="35"/>
          </p:nvPr>
        </p:nvSpPr>
        <p:spPr>
          <a:xfrm>
            <a:off x="11091633" y="6456363"/>
            <a:ext cx="962795" cy="264330"/>
          </a:xfrm>
        </p:spPr>
        <p:txBody>
          <a:bodyPr/>
          <a:lstStyle/>
          <a:p>
            <a:r>
              <a:rPr lang="en-US" noProof="0" dirty="0"/>
              <a:t>page </a:t>
            </a:r>
            <a:fld id="{19B51A1E-902D-48AF-9020-955120F399B6}" type="slidenum">
              <a:rPr lang="en-US" b="1" i="1" noProof="0" smtClean="0"/>
              <a:pPr/>
              <a:t>‹#›</a:t>
            </a:fld>
            <a:endParaRPr lang="en-US" b="1" i="1" noProof="0" dirty="0"/>
          </a:p>
        </p:txBody>
      </p:sp>
    </p:spTree>
    <p:extLst>
      <p:ext uri="{BB962C8B-B14F-4D97-AF65-F5344CB8AC3E}">
        <p14:creationId xmlns:p14="http://schemas.microsoft.com/office/powerpoint/2010/main" val="38776495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Market Spac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p:nvPr>
        </p:nvSpPr>
        <p:spPr/>
        <p:txBody>
          <a:bodyPr/>
          <a:lstStyle>
            <a:lvl1pPr>
              <a:defRPr>
                <a:solidFill>
                  <a:schemeClr val="tx1">
                    <a:lumMod val="75000"/>
                    <a:lumOff val="25000"/>
                  </a:schemeClr>
                </a:solidFill>
              </a:defRPr>
            </a:lvl1pPr>
          </a:lstStyle>
          <a:p>
            <a:r>
              <a:rPr lang="en-US" noProof="0"/>
              <a:t>Click to edit Master title style</a:t>
            </a:r>
          </a:p>
        </p:txBody>
      </p:sp>
      <p:cxnSp>
        <p:nvCxnSpPr>
          <p:cNvPr id="6" name="Straight Connector 5">
            <a:extLst>
              <a:ext uri="{FF2B5EF4-FFF2-40B4-BE49-F238E27FC236}">
                <a16:creationId xmlns:a16="http://schemas.microsoft.com/office/drawing/2014/main" id="{E09B4ACC-E72E-450B-88FA-710ECDE6548D}"/>
              </a:ext>
            </a:extLst>
          </p:cNvPr>
          <p:cNvCxnSpPr/>
          <p:nvPr userDrawn="1"/>
        </p:nvCxnSpPr>
        <p:spPr>
          <a:xfrm>
            <a:off x="5503617" y="1406251"/>
            <a:ext cx="0" cy="4493319"/>
          </a:xfrm>
          <a:prstGeom prst="line">
            <a:avLst/>
          </a:prstGeom>
          <a:ln>
            <a:solidFill>
              <a:schemeClr val="bg1">
                <a:lumMod val="8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1419610-8183-4044-A08A-8F6940C6AC9B}"/>
              </a:ext>
            </a:extLst>
          </p:cNvPr>
          <p:cNvCxnSpPr>
            <a:cxnSpLocks/>
          </p:cNvCxnSpPr>
          <p:nvPr userDrawn="1"/>
        </p:nvCxnSpPr>
        <p:spPr>
          <a:xfrm flipH="1">
            <a:off x="432000" y="3652910"/>
            <a:ext cx="10143235" cy="0"/>
          </a:xfrm>
          <a:prstGeom prst="line">
            <a:avLst/>
          </a:prstGeom>
          <a:ln>
            <a:solidFill>
              <a:schemeClr val="bg1">
                <a:lumMod val="8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 name="Text Placeholder 5">
            <a:extLst>
              <a:ext uri="{FF2B5EF4-FFF2-40B4-BE49-F238E27FC236}">
                <a16:creationId xmlns:a16="http://schemas.microsoft.com/office/drawing/2014/main" id="{C28012CA-9AC6-43EF-965E-2A6886FA2CF8}"/>
              </a:ext>
            </a:extLst>
          </p:cNvPr>
          <p:cNvSpPr>
            <a:spLocks noGrp="1"/>
          </p:cNvSpPr>
          <p:nvPr>
            <p:ph type="body" sz="quarter" idx="14" hasCustomPrompt="1"/>
          </p:nvPr>
        </p:nvSpPr>
        <p:spPr>
          <a:xfrm>
            <a:off x="4513617" y="1069941"/>
            <a:ext cx="1980000" cy="252000"/>
          </a:xfrm>
        </p:spPr>
        <p:txBody>
          <a:bodyPr/>
          <a:lstStyle>
            <a:lvl1pPr marL="0" indent="0" algn="ctr">
              <a:buFont typeface="Arial" panose="020B0604020202020204" pitchFamily="34" charset="0"/>
              <a:buNone/>
              <a:defRPr sz="1400">
                <a:solidFill>
                  <a:schemeClr val="tx1">
                    <a:lumMod val="75000"/>
                    <a:lumOff val="25000"/>
                  </a:schemeClr>
                </a:solidFill>
              </a:defRPr>
            </a:lvl1pPr>
          </a:lstStyle>
          <a:p>
            <a:pPr lvl="0"/>
            <a:r>
              <a:rPr lang="en-US" noProof="0"/>
              <a:t>Quadrant Title</a:t>
            </a:r>
          </a:p>
        </p:txBody>
      </p:sp>
      <p:sp>
        <p:nvSpPr>
          <p:cNvPr id="10" name="Text Placeholder 5">
            <a:extLst>
              <a:ext uri="{FF2B5EF4-FFF2-40B4-BE49-F238E27FC236}">
                <a16:creationId xmlns:a16="http://schemas.microsoft.com/office/drawing/2014/main" id="{C5861664-5B54-4F47-BF93-4FC02E6A1BC2}"/>
              </a:ext>
            </a:extLst>
          </p:cNvPr>
          <p:cNvSpPr>
            <a:spLocks noGrp="1"/>
          </p:cNvSpPr>
          <p:nvPr>
            <p:ph type="body" sz="quarter" idx="15" hasCustomPrompt="1"/>
          </p:nvPr>
        </p:nvSpPr>
        <p:spPr>
          <a:xfrm>
            <a:off x="4513617" y="5983879"/>
            <a:ext cx="1980000" cy="252000"/>
          </a:xfrm>
        </p:spPr>
        <p:txBody>
          <a:bodyPr/>
          <a:lstStyle>
            <a:lvl1pPr marL="0" indent="0" algn="ctr">
              <a:buFont typeface="Arial" panose="020B0604020202020204" pitchFamily="34" charset="0"/>
              <a:buNone/>
              <a:defRPr sz="1400">
                <a:solidFill>
                  <a:schemeClr val="tx1">
                    <a:lumMod val="75000"/>
                    <a:lumOff val="25000"/>
                  </a:schemeClr>
                </a:solidFill>
              </a:defRPr>
            </a:lvl1pPr>
          </a:lstStyle>
          <a:p>
            <a:pPr lvl="0"/>
            <a:r>
              <a:rPr lang="en-US" noProof="0"/>
              <a:t>Quadrant Title</a:t>
            </a:r>
          </a:p>
        </p:txBody>
      </p:sp>
      <p:sp>
        <p:nvSpPr>
          <p:cNvPr id="11" name="Text Placeholder 5">
            <a:extLst>
              <a:ext uri="{FF2B5EF4-FFF2-40B4-BE49-F238E27FC236}">
                <a16:creationId xmlns:a16="http://schemas.microsoft.com/office/drawing/2014/main" id="{1C13C39D-FED7-4CC0-A4B2-3813B16FF308}"/>
              </a:ext>
            </a:extLst>
          </p:cNvPr>
          <p:cNvSpPr>
            <a:spLocks noGrp="1"/>
          </p:cNvSpPr>
          <p:nvPr>
            <p:ph type="body" sz="quarter" idx="16" hasCustomPrompt="1"/>
          </p:nvPr>
        </p:nvSpPr>
        <p:spPr>
          <a:xfrm>
            <a:off x="432000" y="3354600"/>
            <a:ext cx="1980000" cy="252000"/>
          </a:xfrm>
        </p:spPr>
        <p:txBody>
          <a:bodyPr/>
          <a:lstStyle>
            <a:lvl1pPr marL="0" indent="0" algn="l">
              <a:buFont typeface="Arial" panose="020B0604020202020204" pitchFamily="34" charset="0"/>
              <a:buNone/>
              <a:defRPr sz="1400">
                <a:solidFill>
                  <a:schemeClr val="tx1">
                    <a:lumMod val="75000"/>
                    <a:lumOff val="25000"/>
                  </a:schemeClr>
                </a:solidFill>
              </a:defRPr>
            </a:lvl1pPr>
          </a:lstStyle>
          <a:p>
            <a:pPr lvl="0"/>
            <a:r>
              <a:rPr lang="en-US" noProof="0"/>
              <a:t>Quadrant Title</a:t>
            </a:r>
          </a:p>
        </p:txBody>
      </p:sp>
      <p:sp>
        <p:nvSpPr>
          <p:cNvPr id="12" name="Text Placeholder 5">
            <a:extLst>
              <a:ext uri="{FF2B5EF4-FFF2-40B4-BE49-F238E27FC236}">
                <a16:creationId xmlns:a16="http://schemas.microsoft.com/office/drawing/2014/main" id="{056B4554-0DA9-4087-850E-209049BEFC4B}"/>
              </a:ext>
            </a:extLst>
          </p:cNvPr>
          <p:cNvSpPr>
            <a:spLocks noGrp="1"/>
          </p:cNvSpPr>
          <p:nvPr>
            <p:ph type="body" sz="quarter" idx="17" hasCustomPrompt="1"/>
          </p:nvPr>
        </p:nvSpPr>
        <p:spPr>
          <a:xfrm>
            <a:off x="8595235" y="3354600"/>
            <a:ext cx="1980000" cy="252000"/>
          </a:xfrm>
        </p:spPr>
        <p:txBody>
          <a:bodyPr/>
          <a:lstStyle>
            <a:lvl1pPr marL="0" indent="0" algn="r">
              <a:buFont typeface="Arial" panose="020B0604020202020204" pitchFamily="34" charset="0"/>
              <a:buNone/>
              <a:defRPr sz="1400">
                <a:solidFill>
                  <a:schemeClr val="tx1">
                    <a:lumMod val="75000"/>
                    <a:lumOff val="25000"/>
                  </a:schemeClr>
                </a:solidFill>
              </a:defRPr>
            </a:lvl1pPr>
          </a:lstStyle>
          <a:p>
            <a:pPr lvl="0"/>
            <a:r>
              <a:rPr lang="en-US" noProof="0"/>
              <a:t>Quadrant Title</a:t>
            </a:r>
          </a:p>
        </p:txBody>
      </p:sp>
      <p:sp>
        <p:nvSpPr>
          <p:cNvPr id="3" name="Footer Placeholder 2">
            <a:extLst>
              <a:ext uri="{FF2B5EF4-FFF2-40B4-BE49-F238E27FC236}">
                <a16:creationId xmlns:a16="http://schemas.microsoft.com/office/drawing/2014/main" id="{08CCB8C2-B6A2-4C69-8D3A-57420A034BA4}"/>
              </a:ext>
            </a:extLst>
          </p:cNvPr>
          <p:cNvSpPr>
            <a:spLocks noGrp="1"/>
          </p:cNvSpPr>
          <p:nvPr>
            <p:ph type="ftr" sz="quarter" idx="12"/>
          </p:nvPr>
        </p:nvSpPr>
        <p:spPr/>
        <p:txBody>
          <a:bodyPr/>
          <a:lstStyle/>
          <a:p>
            <a:r>
              <a:rPr lang="en-US" noProof="0" dirty="0"/>
              <a:t>Add a footer</a:t>
            </a:r>
          </a:p>
        </p:txBody>
      </p:sp>
      <p:sp>
        <p:nvSpPr>
          <p:cNvPr id="13" name="Slide Number Placeholder 6">
            <a:extLst>
              <a:ext uri="{FF2B5EF4-FFF2-40B4-BE49-F238E27FC236}">
                <a16:creationId xmlns:a16="http://schemas.microsoft.com/office/drawing/2014/main" id="{AA059022-81BB-3141-9DC1-6E855A13A2D0}"/>
              </a:ext>
            </a:extLst>
          </p:cNvPr>
          <p:cNvSpPr>
            <a:spLocks noGrp="1"/>
          </p:cNvSpPr>
          <p:nvPr>
            <p:ph type="sldNum" sz="quarter" idx="18"/>
          </p:nvPr>
        </p:nvSpPr>
        <p:spPr>
          <a:xfrm>
            <a:off x="11091633" y="6456363"/>
            <a:ext cx="962795" cy="264330"/>
          </a:xfrm>
        </p:spPr>
        <p:txBody>
          <a:bodyPr/>
          <a:lstStyle/>
          <a:p>
            <a:r>
              <a:rPr lang="en-US" noProof="0" dirty="0"/>
              <a:t>page </a:t>
            </a:r>
            <a:fld id="{19B51A1E-902D-48AF-9020-955120F399B6}" type="slidenum">
              <a:rPr lang="en-US" b="1" i="1" noProof="0" smtClean="0"/>
              <a:pPr/>
              <a:t>‹#›</a:t>
            </a:fld>
            <a:endParaRPr lang="en-US" b="1" i="1" noProof="0" dirty="0"/>
          </a:p>
        </p:txBody>
      </p:sp>
    </p:spTree>
    <p:extLst>
      <p:ext uri="{BB962C8B-B14F-4D97-AF65-F5344CB8AC3E}">
        <p14:creationId xmlns:p14="http://schemas.microsoft.com/office/powerpoint/2010/main" val="24303661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Col Box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p:nvPr>
        </p:nvSpPr>
        <p:spPr>
          <a:xfrm>
            <a:off x="432000" y="432000"/>
            <a:ext cx="10143235" cy="432000"/>
          </a:xfrm>
        </p:spPr>
        <p:txBody>
          <a:bodyPr/>
          <a:lstStyle>
            <a:lvl1pPr>
              <a:defRPr>
                <a:solidFill>
                  <a:schemeClr val="tx1">
                    <a:lumMod val="75000"/>
                    <a:lumOff val="25000"/>
                  </a:schemeClr>
                </a:solidFill>
              </a:defRPr>
            </a:lvl1pPr>
          </a:lstStyle>
          <a:p>
            <a:r>
              <a:rPr lang="en-US" noProof="0"/>
              <a:t>Click to edit Master title style</a:t>
            </a:r>
          </a:p>
        </p:txBody>
      </p:sp>
      <p:sp>
        <p:nvSpPr>
          <p:cNvPr id="5" name="Text Placeholder 4">
            <a:extLst>
              <a:ext uri="{FF2B5EF4-FFF2-40B4-BE49-F238E27FC236}">
                <a16:creationId xmlns:a16="http://schemas.microsoft.com/office/drawing/2014/main" id="{D52B871F-F800-4B02-8408-FF5D438CFEC4}"/>
              </a:ext>
            </a:extLst>
          </p:cNvPr>
          <p:cNvSpPr>
            <a:spLocks noGrp="1"/>
          </p:cNvSpPr>
          <p:nvPr>
            <p:ph type="body" sz="quarter" idx="13" hasCustomPrompt="1"/>
          </p:nvPr>
        </p:nvSpPr>
        <p:spPr>
          <a:xfrm>
            <a:off x="431800" y="1008000"/>
            <a:ext cx="10144125"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10" name="Content Placeholder 2">
            <a:extLst>
              <a:ext uri="{FF2B5EF4-FFF2-40B4-BE49-F238E27FC236}">
                <a16:creationId xmlns:a16="http://schemas.microsoft.com/office/drawing/2014/main" id="{553B9F09-9E9C-4307-BB4B-33A20282D9A2}"/>
              </a:ext>
            </a:extLst>
          </p:cNvPr>
          <p:cNvSpPr>
            <a:spLocks noGrp="1"/>
          </p:cNvSpPr>
          <p:nvPr>
            <p:ph idx="1" hasCustomPrompt="1"/>
          </p:nvPr>
        </p:nvSpPr>
        <p:spPr>
          <a:xfrm>
            <a:off x="432000" y="1728000"/>
            <a:ext cx="2919633" cy="720000"/>
          </a:xfrm>
          <a:solidFill>
            <a:schemeClr val="tx1">
              <a:lumMod val="75000"/>
              <a:lumOff val="25000"/>
            </a:schemeClr>
          </a:solidFill>
          <a:ln w="28575">
            <a:solidFill>
              <a:schemeClr val="accent1"/>
            </a:solidFill>
          </a:ln>
        </p:spPr>
        <p:txBody>
          <a:bodyPr lIns="108000" tIns="36000" rIns="108000" bIns="36000" anchor="ctr"/>
          <a:lstStyle>
            <a:lvl1pPr marL="0" indent="0" algn="ctr">
              <a:buNone/>
              <a:defRPr>
                <a:solidFill>
                  <a:schemeClr val="bg1"/>
                </a:solidFill>
              </a:defRPr>
            </a:lvl1pPr>
          </a:lstStyle>
          <a:p>
            <a:pPr lvl="0"/>
            <a:r>
              <a:rPr lang="en-US" noProof="0"/>
              <a:t>Section 1 Title</a:t>
            </a:r>
          </a:p>
        </p:txBody>
      </p:sp>
      <p:sp>
        <p:nvSpPr>
          <p:cNvPr id="6" name="Content Placeholder 2">
            <a:extLst>
              <a:ext uri="{FF2B5EF4-FFF2-40B4-BE49-F238E27FC236}">
                <a16:creationId xmlns:a16="http://schemas.microsoft.com/office/drawing/2014/main" id="{D79DF38F-893A-4CE0-B168-9FAA1D01B8D7}"/>
              </a:ext>
            </a:extLst>
          </p:cNvPr>
          <p:cNvSpPr>
            <a:spLocks noGrp="1"/>
          </p:cNvSpPr>
          <p:nvPr>
            <p:ph idx="14" hasCustomPrompt="1"/>
          </p:nvPr>
        </p:nvSpPr>
        <p:spPr>
          <a:xfrm>
            <a:off x="432000" y="2448000"/>
            <a:ext cx="2919633" cy="3631338"/>
          </a:xfrm>
          <a:solidFill>
            <a:schemeClr val="bg1"/>
          </a:solidFill>
          <a:ln>
            <a:solidFill>
              <a:schemeClr val="bg1">
                <a:lumMod val="85000"/>
              </a:schemeClr>
            </a:solidFill>
          </a:ln>
        </p:spPr>
        <p:txBody>
          <a:bodyPr lIns="136800" tIns="252000" rIns="136800"/>
          <a:lstStyle>
            <a:lvl1pPr marL="266700" indent="-266700">
              <a:buClr>
                <a:schemeClr val="tx1">
                  <a:lumMod val="75000"/>
                  <a:lumOff val="25000"/>
                </a:schemeClr>
              </a:buClr>
              <a:buFont typeface="Arial" panose="020B0604020202020204" pitchFamily="34" charset="0"/>
              <a:buChar char="•"/>
              <a:defRPr/>
            </a:lvl1pPr>
            <a:lvl2pPr>
              <a:buClr>
                <a:schemeClr val="tx1">
                  <a:lumMod val="75000"/>
                  <a:lumOff val="25000"/>
                </a:schemeClr>
              </a:buClr>
              <a:defRPr/>
            </a:lvl2pPr>
            <a:lvl3pPr>
              <a:buClr>
                <a:schemeClr val="tx1">
                  <a:lumMod val="75000"/>
                  <a:lumOff val="25000"/>
                </a:schemeClr>
              </a:buClr>
              <a:defRPr/>
            </a:lvl3pPr>
            <a:lvl4pPr>
              <a:buClr>
                <a:schemeClr val="tx1">
                  <a:lumMod val="75000"/>
                  <a:lumOff val="25000"/>
                </a:schemeClr>
              </a:buClr>
              <a:defRPr/>
            </a:lvl4pPr>
            <a:lvl5pPr>
              <a:buClr>
                <a:schemeClr val="tx1">
                  <a:lumMod val="75000"/>
                  <a:lumOff val="25000"/>
                </a:schemeClr>
              </a:buClr>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Freeform: Shape 13" title="Arrow">
            <a:extLst>
              <a:ext uri="{FF2B5EF4-FFF2-40B4-BE49-F238E27FC236}">
                <a16:creationId xmlns:a16="http://schemas.microsoft.com/office/drawing/2014/main" id="{02DBE11B-8F8E-48E5-9449-E6E9E355DA0F}"/>
              </a:ext>
            </a:extLst>
          </p:cNvPr>
          <p:cNvSpPr/>
          <p:nvPr userDrawn="1"/>
        </p:nvSpPr>
        <p:spPr>
          <a:xfrm flipH="1">
            <a:off x="3570526" y="1945687"/>
            <a:ext cx="254382" cy="284625"/>
          </a:xfrm>
          <a:custGeom>
            <a:avLst/>
            <a:gdLst>
              <a:gd name="connsiteX0" fmla="*/ 971574 w 1172492"/>
              <a:gd name="connsiteY0" fmla="*/ 1363 h 1311889"/>
              <a:gd name="connsiteX1" fmla="*/ 1149708 w 1172492"/>
              <a:gd name="connsiteY1" fmla="*/ 90029 h 1311889"/>
              <a:gd name="connsiteX2" fmla="*/ 1172490 w 1172492"/>
              <a:gd name="connsiteY2" fmla="*/ 157779 h 1311889"/>
              <a:gd name="connsiteX3" fmla="*/ 1171406 w 1172492"/>
              <a:gd name="connsiteY3" fmla="*/ 173319 h 1311889"/>
              <a:gd name="connsiteX4" fmla="*/ 1172000 w 1172492"/>
              <a:gd name="connsiteY4" fmla="*/ 173319 h 1311889"/>
              <a:gd name="connsiteX5" fmla="*/ 1172000 w 1172492"/>
              <a:gd name="connsiteY5" fmla="*/ 1147057 h 1311889"/>
              <a:gd name="connsiteX6" fmla="*/ 1172492 w 1172492"/>
              <a:gd name="connsiteY6" fmla="*/ 1154110 h 1311889"/>
              <a:gd name="connsiteX7" fmla="*/ 1172000 w 1172492"/>
              <a:gd name="connsiteY7" fmla="*/ 1155572 h 1311889"/>
              <a:gd name="connsiteX8" fmla="*/ 1172000 w 1172492"/>
              <a:gd name="connsiteY8" fmla="*/ 1156775 h 1311889"/>
              <a:gd name="connsiteX9" fmla="*/ 1171596 w 1172492"/>
              <a:gd name="connsiteY9" fmla="*/ 1156775 h 1311889"/>
              <a:gd name="connsiteX10" fmla="*/ 1149710 w 1172492"/>
              <a:gd name="connsiteY10" fmla="*/ 1221860 h 1311889"/>
              <a:gd name="connsiteX11" fmla="*/ 903826 w 1172492"/>
              <a:gd name="connsiteY11" fmla="*/ 1287744 h 1311889"/>
              <a:gd name="connsiteX12" fmla="*/ 88669 w 1172492"/>
              <a:gd name="connsiteY12" fmla="*/ 817113 h 1311889"/>
              <a:gd name="connsiteX13" fmla="*/ 4802 w 1172492"/>
              <a:gd name="connsiteY13" fmla="*/ 707817 h 1311889"/>
              <a:gd name="connsiteX14" fmla="*/ 2987 w 1172492"/>
              <a:gd name="connsiteY14" fmla="*/ 681795 h 1311889"/>
              <a:gd name="connsiteX15" fmla="*/ 0 w 1172492"/>
              <a:gd name="connsiteY15" fmla="*/ 672910 h 1311889"/>
              <a:gd name="connsiteX16" fmla="*/ 1184 w 1172492"/>
              <a:gd name="connsiteY16" fmla="*/ 655930 h 1311889"/>
              <a:gd name="connsiteX17" fmla="*/ 2 w 1172492"/>
              <a:gd name="connsiteY17" fmla="*/ 638979 h 1311889"/>
              <a:gd name="connsiteX18" fmla="*/ 2984 w 1172492"/>
              <a:gd name="connsiteY18" fmla="*/ 630110 h 1311889"/>
              <a:gd name="connsiteX19" fmla="*/ 4800 w 1172492"/>
              <a:gd name="connsiteY19" fmla="*/ 604073 h 1311889"/>
              <a:gd name="connsiteX20" fmla="*/ 88667 w 1172492"/>
              <a:gd name="connsiteY20" fmla="*/ 494775 h 1311889"/>
              <a:gd name="connsiteX21" fmla="*/ 903824 w 1172492"/>
              <a:gd name="connsiteY21" fmla="*/ 24144 h 1311889"/>
              <a:gd name="connsiteX22" fmla="*/ 971574 w 1172492"/>
              <a:gd name="connsiteY22" fmla="*/ 1363 h 1311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72492" h="1311889">
                <a:moveTo>
                  <a:pt x="971574" y="1363"/>
                </a:moveTo>
                <a:cubicBezTo>
                  <a:pt x="1041186" y="-7275"/>
                  <a:pt x="1112429" y="25460"/>
                  <a:pt x="1149708" y="90029"/>
                </a:cubicBezTo>
                <a:cubicBezTo>
                  <a:pt x="1162135" y="111552"/>
                  <a:pt x="1169611" y="134575"/>
                  <a:pt x="1172490" y="157779"/>
                </a:cubicBezTo>
                <a:lnTo>
                  <a:pt x="1171406" y="173319"/>
                </a:lnTo>
                <a:lnTo>
                  <a:pt x="1172000" y="173319"/>
                </a:lnTo>
                <a:lnTo>
                  <a:pt x="1172000" y="1147057"/>
                </a:lnTo>
                <a:lnTo>
                  <a:pt x="1172492" y="1154110"/>
                </a:lnTo>
                <a:lnTo>
                  <a:pt x="1172000" y="1155572"/>
                </a:lnTo>
                <a:lnTo>
                  <a:pt x="1172000" y="1156775"/>
                </a:lnTo>
                <a:lnTo>
                  <a:pt x="1171596" y="1156775"/>
                </a:lnTo>
                <a:lnTo>
                  <a:pt x="1149710" y="1221860"/>
                </a:lnTo>
                <a:cubicBezTo>
                  <a:pt x="1100005" y="1307952"/>
                  <a:pt x="989918" y="1337450"/>
                  <a:pt x="903826" y="1287744"/>
                </a:cubicBezTo>
                <a:lnTo>
                  <a:pt x="88669" y="817113"/>
                </a:lnTo>
                <a:cubicBezTo>
                  <a:pt x="45622" y="792261"/>
                  <a:pt x="16725" y="752313"/>
                  <a:pt x="4802" y="707817"/>
                </a:cubicBezTo>
                <a:lnTo>
                  <a:pt x="2987" y="681795"/>
                </a:lnTo>
                <a:lnTo>
                  <a:pt x="0" y="672910"/>
                </a:lnTo>
                <a:lnTo>
                  <a:pt x="1184" y="655930"/>
                </a:lnTo>
                <a:lnTo>
                  <a:pt x="2" y="638979"/>
                </a:lnTo>
                <a:lnTo>
                  <a:pt x="2984" y="630110"/>
                </a:lnTo>
                <a:lnTo>
                  <a:pt x="4800" y="604073"/>
                </a:lnTo>
                <a:cubicBezTo>
                  <a:pt x="16723" y="559576"/>
                  <a:pt x="45621" y="519628"/>
                  <a:pt x="88667" y="494775"/>
                </a:cubicBezTo>
                <a:lnTo>
                  <a:pt x="903824" y="24144"/>
                </a:lnTo>
                <a:cubicBezTo>
                  <a:pt x="925347" y="11718"/>
                  <a:pt x="948370" y="4242"/>
                  <a:pt x="971574" y="1363"/>
                </a:cubicBezTo>
                <a:close/>
              </a:path>
            </a:pathLst>
          </a:custGeom>
          <a:noFill/>
          <a:ln w="25400" cap="rnd">
            <a:solidFill>
              <a:srgbClr val="4B4B4B"/>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Content Placeholder 2">
            <a:extLst>
              <a:ext uri="{FF2B5EF4-FFF2-40B4-BE49-F238E27FC236}">
                <a16:creationId xmlns:a16="http://schemas.microsoft.com/office/drawing/2014/main" id="{707C52DD-FDE4-4BF6-B79B-3095E2927247}"/>
              </a:ext>
            </a:extLst>
          </p:cNvPr>
          <p:cNvSpPr>
            <a:spLocks noGrp="1"/>
          </p:cNvSpPr>
          <p:nvPr>
            <p:ph idx="17" hasCustomPrompt="1"/>
          </p:nvPr>
        </p:nvSpPr>
        <p:spPr>
          <a:xfrm>
            <a:off x="4043801" y="1728000"/>
            <a:ext cx="2919633" cy="720000"/>
          </a:xfrm>
          <a:solidFill>
            <a:schemeClr val="tx1">
              <a:lumMod val="75000"/>
              <a:lumOff val="25000"/>
            </a:schemeClr>
          </a:solidFill>
          <a:ln w="28575">
            <a:solidFill>
              <a:schemeClr val="accent2"/>
            </a:solidFill>
          </a:ln>
        </p:spPr>
        <p:txBody>
          <a:bodyPr lIns="108000" tIns="36000" rIns="108000" bIns="36000" anchor="ctr"/>
          <a:lstStyle>
            <a:lvl1pPr marL="0" indent="0" algn="ctr">
              <a:buNone/>
              <a:defRPr>
                <a:solidFill>
                  <a:schemeClr val="bg1"/>
                </a:solidFill>
              </a:defRPr>
            </a:lvl1pPr>
          </a:lstStyle>
          <a:p>
            <a:pPr lvl="0"/>
            <a:r>
              <a:rPr lang="en-US" noProof="0"/>
              <a:t>Section 2 Title</a:t>
            </a:r>
          </a:p>
        </p:txBody>
      </p:sp>
      <p:sp>
        <p:nvSpPr>
          <p:cNvPr id="8" name="Content Placeholder 2">
            <a:extLst>
              <a:ext uri="{FF2B5EF4-FFF2-40B4-BE49-F238E27FC236}">
                <a16:creationId xmlns:a16="http://schemas.microsoft.com/office/drawing/2014/main" id="{22F46232-3721-4BC5-BEB7-E61D878D79FA}"/>
              </a:ext>
            </a:extLst>
          </p:cNvPr>
          <p:cNvSpPr>
            <a:spLocks noGrp="1"/>
          </p:cNvSpPr>
          <p:nvPr>
            <p:ph idx="15" hasCustomPrompt="1"/>
          </p:nvPr>
        </p:nvSpPr>
        <p:spPr>
          <a:xfrm>
            <a:off x="4043801" y="2448000"/>
            <a:ext cx="2919633" cy="3631338"/>
          </a:xfrm>
          <a:solidFill>
            <a:schemeClr val="bg1"/>
          </a:solidFill>
          <a:ln>
            <a:solidFill>
              <a:schemeClr val="bg1">
                <a:lumMod val="85000"/>
              </a:schemeClr>
            </a:solidFill>
          </a:ln>
        </p:spPr>
        <p:txBody>
          <a:bodyPr lIns="136800" tIns="252000" rIns="136800"/>
          <a:lstStyle>
            <a:lvl1pPr marL="266700" indent="-266700">
              <a:buClr>
                <a:schemeClr val="tx1">
                  <a:lumMod val="75000"/>
                  <a:lumOff val="25000"/>
                </a:schemeClr>
              </a:buClr>
              <a:buFont typeface="Arial" panose="020B0604020202020204" pitchFamily="34" charset="0"/>
              <a:buChar char="•"/>
              <a:defRPr/>
            </a:lvl1pPr>
            <a:lvl2pPr>
              <a:buClr>
                <a:schemeClr val="tx1">
                  <a:lumMod val="75000"/>
                  <a:lumOff val="25000"/>
                </a:schemeClr>
              </a:buClr>
              <a:defRPr/>
            </a:lvl2pPr>
            <a:lvl3pPr>
              <a:buClr>
                <a:schemeClr val="tx1">
                  <a:lumMod val="75000"/>
                  <a:lumOff val="25000"/>
                </a:schemeClr>
              </a:buClr>
              <a:defRPr/>
            </a:lvl3pPr>
            <a:lvl4pPr>
              <a:buClr>
                <a:schemeClr val="tx1">
                  <a:lumMod val="75000"/>
                  <a:lumOff val="25000"/>
                </a:schemeClr>
              </a:buClr>
              <a:defRPr/>
            </a:lvl4pPr>
            <a:lvl5pPr>
              <a:buClr>
                <a:schemeClr val="tx1">
                  <a:lumMod val="75000"/>
                  <a:lumOff val="25000"/>
                </a:schemeClr>
              </a:buClr>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Freeform: Shape 14" title="Arrow">
            <a:extLst>
              <a:ext uri="{FF2B5EF4-FFF2-40B4-BE49-F238E27FC236}">
                <a16:creationId xmlns:a16="http://schemas.microsoft.com/office/drawing/2014/main" id="{6EF06703-92AF-44B7-8CE1-044DD2093118}"/>
              </a:ext>
            </a:extLst>
          </p:cNvPr>
          <p:cNvSpPr/>
          <p:nvPr userDrawn="1"/>
        </p:nvSpPr>
        <p:spPr>
          <a:xfrm flipH="1">
            <a:off x="7182327" y="1945687"/>
            <a:ext cx="254382" cy="284625"/>
          </a:xfrm>
          <a:custGeom>
            <a:avLst/>
            <a:gdLst>
              <a:gd name="connsiteX0" fmla="*/ 971574 w 1172492"/>
              <a:gd name="connsiteY0" fmla="*/ 1363 h 1311889"/>
              <a:gd name="connsiteX1" fmla="*/ 1149708 w 1172492"/>
              <a:gd name="connsiteY1" fmla="*/ 90029 h 1311889"/>
              <a:gd name="connsiteX2" fmla="*/ 1172490 w 1172492"/>
              <a:gd name="connsiteY2" fmla="*/ 157779 h 1311889"/>
              <a:gd name="connsiteX3" fmla="*/ 1171406 w 1172492"/>
              <a:gd name="connsiteY3" fmla="*/ 173319 h 1311889"/>
              <a:gd name="connsiteX4" fmla="*/ 1172000 w 1172492"/>
              <a:gd name="connsiteY4" fmla="*/ 173319 h 1311889"/>
              <a:gd name="connsiteX5" fmla="*/ 1172000 w 1172492"/>
              <a:gd name="connsiteY5" fmla="*/ 1147057 h 1311889"/>
              <a:gd name="connsiteX6" fmla="*/ 1172492 w 1172492"/>
              <a:gd name="connsiteY6" fmla="*/ 1154110 h 1311889"/>
              <a:gd name="connsiteX7" fmla="*/ 1172000 w 1172492"/>
              <a:gd name="connsiteY7" fmla="*/ 1155572 h 1311889"/>
              <a:gd name="connsiteX8" fmla="*/ 1172000 w 1172492"/>
              <a:gd name="connsiteY8" fmla="*/ 1156775 h 1311889"/>
              <a:gd name="connsiteX9" fmla="*/ 1171596 w 1172492"/>
              <a:gd name="connsiteY9" fmla="*/ 1156775 h 1311889"/>
              <a:gd name="connsiteX10" fmla="*/ 1149710 w 1172492"/>
              <a:gd name="connsiteY10" fmla="*/ 1221860 h 1311889"/>
              <a:gd name="connsiteX11" fmla="*/ 903826 w 1172492"/>
              <a:gd name="connsiteY11" fmla="*/ 1287744 h 1311889"/>
              <a:gd name="connsiteX12" fmla="*/ 88669 w 1172492"/>
              <a:gd name="connsiteY12" fmla="*/ 817113 h 1311889"/>
              <a:gd name="connsiteX13" fmla="*/ 4802 w 1172492"/>
              <a:gd name="connsiteY13" fmla="*/ 707817 h 1311889"/>
              <a:gd name="connsiteX14" fmla="*/ 2987 w 1172492"/>
              <a:gd name="connsiteY14" fmla="*/ 681795 h 1311889"/>
              <a:gd name="connsiteX15" fmla="*/ 0 w 1172492"/>
              <a:gd name="connsiteY15" fmla="*/ 672910 h 1311889"/>
              <a:gd name="connsiteX16" fmla="*/ 1184 w 1172492"/>
              <a:gd name="connsiteY16" fmla="*/ 655930 h 1311889"/>
              <a:gd name="connsiteX17" fmla="*/ 2 w 1172492"/>
              <a:gd name="connsiteY17" fmla="*/ 638979 h 1311889"/>
              <a:gd name="connsiteX18" fmla="*/ 2984 w 1172492"/>
              <a:gd name="connsiteY18" fmla="*/ 630110 h 1311889"/>
              <a:gd name="connsiteX19" fmla="*/ 4800 w 1172492"/>
              <a:gd name="connsiteY19" fmla="*/ 604073 h 1311889"/>
              <a:gd name="connsiteX20" fmla="*/ 88667 w 1172492"/>
              <a:gd name="connsiteY20" fmla="*/ 494775 h 1311889"/>
              <a:gd name="connsiteX21" fmla="*/ 903824 w 1172492"/>
              <a:gd name="connsiteY21" fmla="*/ 24144 h 1311889"/>
              <a:gd name="connsiteX22" fmla="*/ 971574 w 1172492"/>
              <a:gd name="connsiteY22" fmla="*/ 1363 h 1311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72492" h="1311889">
                <a:moveTo>
                  <a:pt x="971574" y="1363"/>
                </a:moveTo>
                <a:cubicBezTo>
                  <a:pt x="1041186" y="-7275"/>
                  <a:pt x="1112429" y="25460"/>
                  <a:pt x="1149708" y="90029"/>
                </a:cubicBezTo>
                <a:cubicBezTo>
                  <a:pt x="1162135" y="111552"/>
                  <a:pt x="1169611" y="134575"/>
                  <a:pt x="1172490" y="157779"/>
                </a:cubicBezTo>
                <a:lnTo>
                  <a:pt x="1171406" y="173319"/>
                </a:lnTo>
                <a:lnTo>
                  <a:pt x="1172000" y="173319"/>
                </a:lnTo>
                <a:lnTo>
                  <a:pt x="1172000" y="1147057"/>
                </a:lnTo>
                <a:lnTo>
                  <a:pt x="1172492" y="1154110"/>
                </a:lnTo>
                <a:lnTo>
                  <a:pt x="1172000" y="1155572"/>
                </a:lnTo>
                <a:lnTo>
                  <a:pt x="1172000" y="1156775"/>
                </a:lnTo>
                <a:lnTo>
                  <a:pt x="1171596" y="1156775"/>
                </a:lnTo>
                <a:lnTo>
                  <a:pt x="1149710" y="1221860"/>
                </a:lnTo>
                <a:cubicBezTo>
                  <a:pt x="1100005" y="1307952"/>
                  <a:pt x="989918" y="1337450"/>
                  <a:pt x="903826" y="1287744"/>
                </a:cubicBezTo>
                <a:lnTo>
                  <a:pt x="88669" y="817113"/>
                </a:lnTo>
                <a:cubicBezTo>
                  <a:pt x="45622" y="792261"/>
                  <a:pt x="16725" y="752313"/>
                  <a:pt x="4802" y="707817"/>
                </a:cubicBezTo>
                <a:lnTo>
                  <a:pt x="2987" y="681795"/>
                </a:lnTo>
                <a:lnTo>
                  <a:pt x="0" y="672910"/>
                </a:lnTo>
                <a:lnTo>
                  <a:pt x="1184" y="655930"/>
                </a:lnTo>
                <a:lnTo>
                  <a:pt x="2" y="638979"/>
                </a:lnTo>
                <a:lnTo>
                  <a:pt x="2984" y="630110"/>
                </a:lnTo>
                <a:lnTo>
                  <a:pt x="4800" y="604073"/>
                </a:lnTo>
                <a:cubicBezTo>
                  <a:pt x="16723" y="559576"/>
                  <a:pt x="45621" y="519628"/>
                  <a:pt x="88667" y="494775"/>
                </a:cubicBezTo>
                <a:lnTo>
                  <a:pt x="903824" y="24144"/>
                </a:lnTo>
                <a:cubicBezTo>
                  <a:pt x="925347" y="11718"/>
                  <a:pt x="948370" y="4242"/>
                  <a:pt x="971574" y="1363"/>
                </a:cubicBezTo>
                <a:close/>
              </a:path>
            </a:pathLst>
          </a:custGeom>
          <a:noFill/>
          <a:ln w="25400" cap="rnd">
            <a:solidFill>
              <a:srgbClr val="4B4B4B"/>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2" name="Content Placeholder 2">
            <a:extLst>
              <a:ext uri="{FF2B5EF4-FFF2-40B4-BE49-F238E27FC236}">
                <a16:creationId xmlns:a16="http://schemas.microsoft.com/office/drawing/2014/main" id="{DA264641-CE4E-4168-9129-68B9B179A2A8}"/>
              </a:ext>
            </a:extLst>
          </p:cNvPr>
          <p:cNvSpPr>
            <a:spLocks noGrp="1"/>
          </p:cNvSpPr>
          <p:nvPr>
            <p:ph idx="18" hasCustomPrompt="1"/>
          </p:nvPr>
        </p:nvSpPr>
        <p:spPr>
          <a:xfrm>
            <a:off x="7655602" y="1728000"/>
            <a:ext cx="2919633" cy="720000"/>
          </a:xfrm>
          <a:solidFill>
            <a:schemeClr val="tx1">
              <a:lumMod val="75000"/>
              <a:lumOff val="25000"/>
            </a:schemeClr>
          </a:solidFill>
          <a:ln w="28575">
            <a:solidFill>
              <a:schemeClr val="accent3"/>
            </a:solidFill>
          </a:ln>
        </p:spPr>
        <p:txBody>
          <a:bodyPr lIns="108000" tIns="36000" rIns="108000" bIns="36000" anchor="ctr"/>
          <a:lstStyle>
            <a:lvl1pPr marL="0" indent="0" algn="ctr">
              <a:buNone/>
              <a:defRPr>
                <a:solidFill>
                  <a:schemeClr val="bg1"/>
                </a:solidFill>
              </a:defRPr>
            </a:lvl1pPr>
          </a:lstStyle>
          <a:p>
            <a:pPr lvl="0"/>
            <a:r>
              <a:rPr lang="en-US" noProof="0"/>
              <a:t>Section 3 Title</a:t>
            </a:r>
          </a:p>
        </p:txBody>
      </p:sp>
      <p:sp>
        <p:nvSpPr>
          <p:cNvPr id="9" name="Content Placeholder 2">
            <a:extLst>
              <a:ext uri="{FF2B5EF4-FFF2-40B4-BE49-F238E27FC236}">
                <a16:creationId xmlns:a16="http://schemas.microsoft.com/office/drawing/2014/main" id="{23CB58AD-849B-4714-8D57-C5C56343A24C}"/>
              </a:ext>
            </a:extLst>
          </p:cNvPr>
          <p:cNvSpPr>
            <a:spLocks noGrp="1"/>
          </p:cNvSpPr>
          <p:nvPr>
            <p:ph idx="16" hasCustomPrompt="1"/>
          </p:nvPr>
        </p:nvSpPr>
        <p:spPr>
          <a:xfrm>
            <a:off x="7655602" y="2448000"/>
            <a:ext cx="2919633" cy="3631338"/>
          </a:xfrm>
          <a:solidFill>
            <a:schemeClr val="bg1"/>
          </a:solidFill>
          <a:ln>
            <a:solidFill>
              <a:schemeClr val="bg1">
                <a:lumMod val="85000"/>
              </a:schemeClr>
            </a:solidFill>
          </a:ln>
        </p:spPr>
        <p:txBody>
          <a:bodyPr lIns="136800" tIns="252000" rIns="136800"/>
          <a:lstStyle>
            <a:lvl1pPr marL="266700" indent="-266700">
              <a:buClr>
                <a:schemeClr val="tx1">
                  <a:lumMod val="75000"/>
                  <a:lumOff val="25000"/>
                </a:schemeClr>
              </a:buClr>
              <a:buFont typeface="Arial" panose="020B0604020202020204" pitchFamily="34" charset="0"/>
              <a:buChar char="•"/>
              <a:defRPr/>
            </a:lvl1pPr>
            <a:lvl2pPr>
              <a:buClr>
                <a:schemeClr val="tx1">
                  <a:lumMod val="75000"/>
                  <a:lumOff val="25000"/>
                </a:schemeClr>
              </a:buClr>
              <a:defRPr/>
            </a:lvl2pPr>
            <a:lvl3pPr>
              <a:buClr>
                <a:schemeClr val="tx1">
                  <a:lumMod val="75000"/>
                  <a:lumOff val="25000"/>
                </a:schemeClr>
              </a:buClr>
              <a:defRPr/>
            </a:lvl3pPr>
            <a:lvl4pPr>
              <a:buClr>
                <a:schemeClr val="tx1">
                  <a:lumMod val="75000"/>
                  <a:lumOff val="25000"/>
                </a:schemeClr>
              </a:buClr>
              <a:defRPr/>
            </a:lvl4pPr>
            <a:lvl5pPr>
              <a:buClr>
                <a:schemeClr val="tx1">
                  <a:lumMod val="75000"/>
                  <a:lumOff val="25000"/>
                </a:schemeClr>
              </a:buClr>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Footer Placeholder 2">
            <a:extLst>
              <a:ext uri="{FF2B5EF4-FFF2-40B4-BE49-F238E27FC236}">
                <a16:creationId xmlns:a16="http://schemas.microsoft.com/office/drawing/2014/main" id="{08CCB8C2-B6A2-4C69-8D3A-57420A034BA4}"/>
              </a:ext>
            </a:extLst>
          </p:cNvPr>
          <p:cNvSpPr>
            <a:spLocks noGrp="1"/>
          </p:cNvSpPr>
          <p:nvPr>
            <p:ph type="ftr" sz="quarter" idx="12"/>
          </p:nvPr>
        </p:nvSpPr>
        <p:spPr/>
        <p:txBody>
          <a:bodyPr/>
          <a:lstStyle/>
          <a:p>
            <a:r>
              <a:rPr lang="en-US" noProof="0" dirty="0"/>
              <a:t>Add a footer</a:t>
            </a:r>
          </a:p>
        </p:txBody>
      </p:sp>
      <p:sp>
        <p:nvSpPr>
          <p:cNvPr id="13" name="Slide Number Placeholder 6">
            <a:extLst>
              <a:ext uri="{FF2B5EF4-FFF2-40B4-BE49-F238E27FC236}">
                <a16:creationId xmlns:a16="http://schemas.microsoft.com/office/drawing/2014/main" id="{B1CB22CF-1587-E74F-B211-A50F83802581}"/>
              </a:ext>
            </a:extLst>
          </p:cNvPr>
          <p:cNvSpPr>
            <a:spLocks noGrp="1"/>
          </p:cNvSpPr>
          <p:nvPr>
            <p:ph type="sldNum" sz="quarter" idx="19"/>
          </p:nvPr>
        </p:nvSpPr>
        <p:spPr>
          <a:xfrm>
            <a:off x="11091633" y="6456363"/>
            <a:ext cx="962795" cy="264330"/>
          </a:xfrm>
        </p:spPr>
        <p:txBody>
          <a:bodyPr/>
          <a:lstStyle/>
          <a:p>
            <a:r>
              <a:rPr lang="en-US" noProof="0" dirty="0"/>
              <a:t>page </a:t>
            </a:r>
            <a:fld id="{19B51A1E-902D-48AF-9020-955120F399B6}" type="slidenum">
              <a:rPr lang="en-US" b="1" i="1" noProof="0" smtClean="0"/>
              <a:pPr/>
              <a:t>‹#›</a:t>
            </a:fld>
            <a:endParaRPr lang="en-US" b="1" i="1" noProof="0" dirty="0"/>
          </a:p>
        </p:txBody>
      </p:sp>
    </p:spTree>
    <p:extLst>
      <p:ext uri="{BB962C8B-B14F-4D97-AF65-F5344CB8AC3E}">
        <p14:creationId xmlns:p14="http://schemas.microsoft.com/office/powerpoint/2010/main" val="4704848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p:nvPr>
        </p:nvSpPr>
        <p:spPr>
          <a:xfrm>
            <a:off x="432000" y="432000"/>
            <a:ext cx="10143235" cy="432000"/>
          </a:xfrm>
        </p:spPr>
        <p:txBody>
          <a:bodyPr/>
          <a:lstStyle>
            <a:lvl1pPr>
              <a:defRPr>
                <a:solidFill>
                  <a:schemeClr val="tx1">
                    <a:lumMod val="75000"/>
                    <a:lumOff val="25000"/>
                  </a:schemeClr>
                </a:solidFill>
              </a:defRPr>
            </a:lvl1pPr>
          </a:lstStyle>
          <a:p>
            <a:r>
              <a:rPr lang="en-US" noProof="0"/>
              <a:t>Click to edit Master title style</a:t>
            </a:r>
          </a:p>
        </p:txBody>
      </p:sp>
      <p:sp>
        <p:nvSpPr>
          <p:cNvPr id="5" name="Text Placeholder 4">
            <a:extLst>
              <a:ext uri="{FF2B5EF4-FFF2-40B4-BE49-F238E27FC236}">
                <a16:creationId xmlns:a16="http://schemas.microsoft.com/office/drawing/2014/main" id="{D52B871F-F800-4B02-8408-FF5D438CFEC4}"/>
              </a:ext>
            </a:extLst>
          </p:cNvPr>
          <p:cNvSpPr>
            <a:spLocks noGrp="1"/>
          </p:cNvSpPr>
          <p:nvPr>
            <p:ph type="body" sz="quarter" idx="13" hasCustomPrompt="1"/>
          </p:nvPr>
        </p:nvSpPr>
        <p:spPr>
          <a:xfrm>
            <a:off x="431800" y="1008000"/>
            <a:ext cx="10144125"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cxnSp>
        <p:nvCxnSpPr>
          <p:cNvPr id="13" name="Straight Arrow Connector 12">
            <a:extLst>
              <a:ext uri="{FF2B5EF4-FFF2-40B4-BE49-F238E27FC236}">
                <a16:creationId xmlns:a16="http://schemas.microsoft.com/office/drawing/2014/main" id="{B16E60CE-69EE-40F4-8E4C-791A1F450E6E}"/>
              </a:ext>
            </a:extLst>
          </p:cNvPr>
          <p:cNvCxnSpPr>
            <a:cxnSpLocks/>
          </p:cNvCxnSpPr>
          <p:nvPr userDrawn="1"/>
        </p:nvCxnSpPr>
        <p:spPr>
          <a:xfrm>
            <a:off x="431800" y="3866682"/>
            <a:ext cx="10290173" cy="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 name="Text Placeholder 10">
            <a:extLst>
              <a:ext uri="{FF2B5EF4-FFF2-40B4-BE49-F238E27FC236}">
                <a16:creationId xmlns:a16="http://schemas.microsoft.com/office/drawing/2014/main" id="{506130DE-93C9-481E-A69F-9CF6AA9948FF}"/>
              </a:ext>
            </a:extLst>
          </p:cNvPr>
          <p:cNvSpPr>
            <a:spLocks noGrp="1"/>
          </p:cNvSpPr>
          <p:nvPr>
            <p:ph type="body" sz="quarter" idx="33" hasCustomPrompt="1"/>
          </p:nvPr>
        </p:nvSpPr>
        <p:spPr>
          <a:xfrm>
            <a:off x="2791884" y="3973125"/>
            <a:ext cx="415608" cy="201776"/>
          </a:xfrm>
        </p:spPr>
        <p:txBody>
          <a:bodyPr anchor="ctr"/>
          <a:lstStyle>
            <a:lvl1pPr marL="0" indent="0" algn="ctr">
              <a:buNone/>
              <a:defRPr sz="1400">
                <a:solidFill>
                  <a:schemeClr val="tx1">
                    <a:lumMod val="50000"/>
                    <a:lumOff val="50000"/>
                  </a:schemeClr>
                </a:solidFill>
              </a:defRPr>
            </a:lvl1pPr>
          </a:lstStyle>
          <a:p>
            <a:pPr lvl="0"/>
            <a:r>
              <a:rPr lang="en-US" noProof="0"/>
              <a:t>Year</a:t>
            </a:r>
          </a:p>
        </p:txBody>
      </p:sp>
      <p:sp>
        <p:nvSpPr>
          <p:cNvPr id="15" name="Text Placeholder 10">
            <a:extLst>
              <a:ext uri="{FF2B5EF4-FFF2-40B4-BE49-F238E27FC236}">
                <a16:creationId xmlns:a16="http://schemas.microsoft.com/office/drawing/2014/main" id="{31BCBEDF-E4C4-4EA5-B5EE-39C430D1471F}"/>
              </a:ext>
            </a:extLst>
          </p:cNvPr>
          <p:cNvSpPr>
            <a:spLocks noGrp="1"/>
          </p:cNvSpPr>
          <p:nvPr>
            <p:ph type="body" sz="quarter" idx="34" hasCustomPrompt="1"/>
          </p:nvPr>
        </p:nvSpPr>
        <p:spPr>
          <a:xfrm>
            <a:off x="43179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16" name="Text Placeholder 10">
            <a:extLst>
              <a:ext uri="{FF2B5EF4-FFF2-40B4-BE49-F238E27FC236}">
                <a16:creationId xmlns:a16="http://schemas.microsoft.com/office/drawing/2014/main" id="{BFE6B470-2415-4509-A40D-EBFFBC9F3847}"/>
              </a:ext>
            </a:extLst>
          </p:cNvPr>
          <p:cNvSpPr>
            <a:spLocks noGrp="1"/>
          </p:cNvSpPr>
          <p:nvPr>
            <p:ph type="body" sz="quarter" idx="35" hasCustomPrompt="1"/>
          </p:nvPr>
        </p:nvSpPr>
        <p:spPr>
          <a:xfrm>
            <a:off x="903816"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17" name="Text Placeholder 10">
            <a:extLst>
              <a:ext uri="{FF2B5EF4-FFF2-40B4-BE49-F238E27FC236}">
                <a16:creationId xmlns:a16="http://schemas.microsoft.com/office/drawing/2014/main" id="{A0705EEE-728D-4722-B49E-4C9C62644EC3}"/>
              </a:ext>
            </a:extLst>
          </p:cNvPr>
          <p:cNvSpPr>
            <a:spLocks noGrp="1"/>
          </p:cNvSpPr>
          <p:nvPr>
            <p:ph type="body" sz="quarter" idx="36" hasCustomPrompt="1"/>
          </p:nvPr>
        </p:nvSpPr>
        <p:spPr>
          <a:xfrm>
            <a:off x="1375833"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18" name="Text Placeholder 10">
            <a:extLst>
              <a:ext uri="{FF2B5EF4-FFF2-40B4-BE49-F238E27FC236}">
                <a16:creationId xmlns:a16="http://schemas.microsoft.com/office/drawing/2014/main" id="{0781D02C-C5B9-410A-B620-AAA24A1B2AC7}"/>
              </a:ext>
            </a:extLst>
          </p:cNvPr>
          <p:cNvSpPr>
            <a:spLocks noGrp="1"/>
          </p:cNvSpPr>
          <p:nvPr>
            <p:ph type="body" sz="quarter" idx="37" hasCustomPrompt="1"/>
          </p:nvPr>
        </p:nvSpPr>
        <p:spPr>
          <a:xfrm>
            <a:off x="1847850"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19" name="Text Placeholder 10">
            <a:extLst>
              <a:ext uri="{FF2B5EF4-FFF2-40B4-BE49-F238E27FC236}">
                <a16:creationId xmlns:a16="http://schemas.microsoft.com/office/drawing/2014/main" id="{C203B9F4-A221-4AF4-8440-C9B1BB3F602A}"/>
              </a:ext>
            </a:extLst>
          </p:cNvPr>
          <p:cNvSpPr>
            <a:spLocks noGrp="1"/>
          </p:cNvSpPr>
          <p:nvPr>
            <p:ph type="body" sz="quarter" idx="38" hasCustomPrompt="1"/>
          </p:nvPr>
        </p:nvSpPr>
        <p:spPr>
          <a:xfrm>
            <a:off x="8456084" y="3973125"/>
            <a:ext cx="415608" cy="201776"/>
          </a:xfrm>
        </p:spPr>
        <p:txBody>
          <a:bodyPr anchor="ctr"/>
          <a:lstStyle>
            <a:lvl1pPr marL="0" indent="0" algn="ctr">
              <a:buNone/>
              <a:defRPr sz="1400">
                <a:solidFill>
                  <a:schemeClr val="tx1">
                    <a:lumMod val="50000"/>
                    <a:lumOff val="50000"/>
                  </a:schemeClr>
                </a:solidFill>
              </a:defRPr>
            </a:lvl1pPr>
          </a:lstStyle>
          <a:p>
            <a:pPr lvl="0"/>
            <a:r>
              <a:rPr lang="en-US" noProof="0"/>
              <a:t>Year</a:t>
            </a:r>
          </a:p>
        </p:txBody>
      </p:sp>
      <p:sp>
        <p:nvSpPr>
          <p:cNvPr id="20" name="Text Placeholder 10">
            <a:extLst>
              <a:ext uri="{FF2B5EF4-FFF2-40B4-BE49-F238E27FC236}">
                <a16:creationId xmlns:a16="http://schemas.microsoft.com/office/drawing/2014/main" id="{5CA11888-C540-49FD-BC96-7DF43B9144FE}"/>
              </a:ext>
            </a:extLst>
          </p:cNvPr>
          <p:cNvSpPr>
            <a:spLocks noGrp="1"/>
          </p:cNvSpPr>
          <p:nvPr>
            <p:ph type="body" sz="quarter" idx="39" hasCustomPrompt="1"/>
          </p:nvPr>
        </p:nvSpPr>
        <p:spPr>
          <a:xfrm>
            <a:off x="2319867"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1" name="Text Placeholder 10">
            <a:extLst>
              <a:ext uri="{FF2B5EF4-FFF2-40B4-BE49-F238E27FC236}">
                <a16:creationId xmlns:a16="http://schemas.microsoft.com/office/drawing/2014/main" id="{B90B995A-D6D8-4085-8C72-FDAF0B400A01}"/>
              </a:ext>
            </a:extLst>
          </p:cNvPr>
          <p:cNvSpPr>
            <a:spLocks noGrp="1"/>
          </p:cNvSpPr>
          <p:nvPr>
            <p:ph type="body" sz="quarter" idx="40" hasCustomPrompt="1"/>
          </p:nvPr>
        </p:nvSpPr>
        <p:spPr>
          <a:xfrm>
            <a:off x="2791884"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2" name="Text Placeholder 10">
            <a:extLst>
              <a:ext uri="{FF2B5EF4-FFF2-40B4-BE49-F238E27FC236}">
                <a16:creationId xmlns:a16="http://schemas.microsoft.com/office/drawing/2014/main" id="{765307A9-791B-47A4-A9C6-E607A9921675}"/>
              </a:ext>
            </a:extLst>
          </p:cNvPr>
          <p:cNvSpPr>
            <a:spLocks noGrp="1"/>
          </p:cNvSpPr>
          <p:nvPr>
            <p:ph type="body" sz="quarter" idx="41" hasCustomPrompt="1"/>
          </p:nvPr>
        </p:nvSpPr>
        <p:spPr>
          <a:xfrm>
            <a:off x="3263901"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3" name="Text Placeholder 10">
            <a:extLst>
              <a:ext uri="{FF2B5EF4-FFF2-40B4-BE49-F238E27FC236}">
                <a16:creationId xmlns:a16="http://schemas.microsoft.com/office/drawing/2014/main" id="{C75703B4-3B5A-4163-8DB7-E9009BF81C5C}"/>
              </a:ext>
            </a:extLst>
          </p:cNvPr>
          <p:cNvSpPr>
            <a:spLocks noGrp="1"/>
          </p:cNvSpPr>
          <p:nvPr>
            <p:ph type="body" sz="quarter" idx="42" hasCustomPrompt="1"/>
          </p:nvPr>
        </p:nvSpPr>
        <p:spPr>
          <a:xfrm>
            <a:off x="4679952"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4" name="Text Placeholder 10">
            <a:extLst>
              <a:ext uri="{FF2B5EF4-FFF2-40B4-BE49-F238E27FC236}">
                <a16:creationId xmlns:a16="http://schemas.microsoft.com/office/drawing/2014/main" id="{FF332F6F-6B3C-45E2-9EF6-8FB202384A68}"/>
              </a:ext>
            </a:extLst>
          </p:cNvPr>
          <p:cNvSpPr>
            <a:spLocks noGrp="1"/>
          </p:cNvSpPr>
          <p:nvPr>
            <p:ph type="body" sz="quarter" idx="43" hasCustomPrompt="1"/>
          </p:nvPr>
        </p:nvSpPr>
        <p:spPr>
          <a:xfrm>
            <a:off x="3735918"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5" name="Text Placeholder 10">
            <a:extLst>
              <a:ext uri="{FF2B5EF4-FFF2-40B4-BE49-F238E27FC236}">
                <a16:creationId xmlns:a16="http://schemas.microsoft.com/office/drawing/2014/main" id="{66BFBD2C-240C-4899-9562-75499D8C46E4}"/>
              </a:ext>
            </a:extLst>
          </p:cNvPr>
          <p:cNvSpPr>
            <a:spLocks noGrp="1"/>
          </p:cNvSpPr>
          <p:nvPr>
            <p:ph type="body" sz="quarter" idx="44" hasCustomPrompt="1"/>
          </p:nvPr>
        </p:nvSpPr>
        <p:spPr>
          <a:xfrm>
            <a:off x="4207935"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6" name="Text Placeholder 10">
            <a:extLst>
              <a:ext uri="{FF2B5EF4-FFF2-40B4-BE49-F238E27FC236}">
                <a16:creationId xmlns:a16="http://schemas.microsoft.com/office/drawing/2014/main" id="{777ECC7E-1DD1-475C-BA92-16BEA144C233}"/>
              </a:ext>
            </a:extLst>
          </p:cNvPr>
          <p:cNvSpPr>
            <a:spLocks noGrp="1"/>
          </p:cNvSpPr>
          <p:nvPr>
            <p:ph type="body" sz="quarter" idx="45" hasCustomPrompt="1"/>
          </p:nvPr>
        </p:nvSpPr>
        <p:spPr>
          <a:xfrm>
            <a:off x="515196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7" name="Text Placeholder 10">
            <a:extLst>
              <a:ext uri="{FF2B5EF4-FFF2-40B4-BE49-F238E27FC236}">
                <a16:creationId xmlns:a16="http://schemas.microsoft.com/office/drawing/2014/main" id="{9FD2184F-25B2-4976-9C55-9D79732D00D0}"/>
              </a:ext>
            </a:extLst>
          </p:cNvPr>
          <p:cNvSpPr>
            <a:spLocks noGrp="1"/>
          </p:cNvSpPr>
          <p:nvPr>
            <p:ph type="body" sz="quarter" idx="46" hasCustomPrompt="1"/>
          </p:nvPr>
        </p:nvSpPr>
        <p:spPr>
          <a:xfrm>
            <a:off x="5623986"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8" name="Text Placeholder 10">
            <a:extLst>
              <a:ext uri="{FF2B5EF4-FFF2-40B4-BE49-F238E27FC236}">
                <a16:creationId xmlns:a16="http://schemas.microsoft.com/office/drawing/2014/main" id="{2D433B78-8F48-492C-B8BA-C519A010F573}"/>
              </a:ext>
            </a:extLst>
          </p:cNvPr>
          <p:cNvSpPr>
            <a:spLocks noGrp="1"/>
          </p:cNvSpPr>
          <p:nvPr>
            <p:ph type="body" sz="quarter" idx="47" hasCustomPrompt="1"/>
          </p:nvPr>
        </p:nvSpPr>
        <p:spPr>
          <a:xfrm>
            <a:off x="609599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9" name="Text Placeholder 10">
            <a:extLst>
              <a:ext uri="{FF2B5EF4-FFF2-40B4-BE49-F238E27FC236}">
                <a16:creationId xmlns:a16="http://schemas.microsoft.com/office/drawing/2014/main" id="{65D53937-4C12-41A9-96A9-D197CE5CBC1B}"/>
              </a:ext>
            </a:extLst>
          </p:cNvPr>
          <p:cNvSpPr>
            <a:spLocks noGrp="1"/>
          </p:cNvSpPr>
          <p:nvPr>
            <p:ph type="body" sz="quarter" idx="48" hasCustomPrompt="1"/>
          </p:nvPr>
        </p:nvSpPr>
        <p:spPr>
          <a:xfrm>
            <a:off x="6568012"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0" name="Text Placeholder 10">
            <a:extLst>
              <a:ext uri="{FF2B5EF4-FFF2-40B4-BE49-F238E27FC236}">
                <a16:creationId xmlns:a16="http://schemas.microsoft.com/office/drawing/2014/main" id="{22259E25-16AB-42DF-83CC-F05BA57CFC25}"/>
              </a:ext>
            </a:extLst>
          </p:cNvPr>
          <p:cNvSpPr>
            <a:spLocks noGrp="1"/>
          </p:cNvSpPr>
          <p:nvPr>
            <p:ph type="body" sz="quarter" idx="49" hasCustomPrompt="1"/>
          </p:nvPr>
        </p:nvSpPr>
        <p:spPr>
          <a:xfrm>
            <a:off x="704002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1" name="Text Placeholder 10">
            <a:extLst>
              <a:ext uri="{FF2B5EF4-FFF2-40B4-BE49-F238E27FC236}">
                <a16:creationId xmlns:a16="http://schemas.microsoft.com/office/drawing/2014/main" id="{A5C84813-8A39-4A01-A745-700E1E5DF39E}"/>
              </a:ext>
            </a:extLst>
          </p:cNvPr>
          <p:cNvSpPr>
            <a:spLocks noGrp="1"/>
          </p:cNvSpPr>
          <p:nvPr>
            <p:ph type="body" sz="quarter" idx="50" hasCustomPrompt="1"/>
          </p:nvPr>
        </p:nvSpPr>
        <p:spPr>
          <a:xfrm>
            <a:off x="7512046"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2" name="Text Placeholder 10">
            <a:extLst>
              <a:ext uri="{FF2B5EF4-FFF2-40B4-BE49-F238E27FC236}">
                <a16:creationId xmlns:a16="http://schemas.microsoft.com/office/drawing/2014/main" id="{35B6B197-CBC9-474D-999F-6BF8B85ABC4B}"/>
              </a:ext>
            </a:extLst>
          </p:cNvPr>
          <p:cNvSpPr>
            <a:spLocks noGrp="1"/>
          </p:cNvSpPr>
          <p:nvPr>
            <p:ph type="body" sz="quarter" idx="51" hasCustomPrompt="1"/>
          </p:nvPr>
        </p:nvSpPr>
        <p:spPr>
          <a:xfrm>
            <a:off x="7984063"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3" name="Text Placeholder 10">
            <a:extLst>
              <a:ext uri="{FF2B5EF4-FFF2-40B4-BE49-F238E27FC236}">
                <a16:creationId xmlns:a16="http://schemas.microsoft.com/office/drawing/2014/main" id="{700D11F4-2B09-4504-9CF2-4E3A19B2F5F4}"/>
              </a:ext>
            </a:extLst>
          </p:cNvPr>
          <p:cNvSpPr>
            <a:spLocks noGrp="1"/>
          </p:cNvSpPr>
          <p:nvPr>
            <p:ph type="body" sz="quarter" idx="52" hasCustomPrompt="1"/>
          </p:nvPr>
        </p:nvSpPr>
        <p:spPr>
          <a:xfrm>
            <a:off x="8456080"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4" name="Text Placeholder 10">
            <a:extLst>
              <a:ext uri="{FF2B5EF4-FFF2-40B4-BE49-F238E27FC236}">
                <a16:creationId xmlns:a16="http://schemas.microsoft.com/office/drawing/2014/main" id="{DF28DDAA-9BDA-43BE-B173-D188212594C6}"/>
              </a:ext>
            </a:extLst>
          </p:cNvPr>
          <p:cNvSpPr>
            <a:spLocks noGrp="1"/>
          </p:cNvSpPr>
          <p:nvPr>
            <p:ph type="body" sz="quarter" idx="53" hasCustomPrompt="1"/>
          </p:nvPr>
        </p:nvSpPr>
        <p:spPr>
          <a:xfrm>
            <a:off x="8928097"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5" name="Text Placeholder 10">
            <a:extLst>
              <a:ext uri="{FF2B5EF4-FFF2-40B4-BE49-F238E27FC236}">
                <a16:creationId xmlns:a16="http://schemas.microsoft.com/office/drawing/2014/main" id="{A55FFBF8-4789-44A0-A9B2-841061C725FD}"/>
              </a:ext>
            </a:extLst>
          </p:cNvPr>
          <p:cNvSpPr>
            <a:spLocks noGrp="1"/>
          </p:cNvSpPr>
          <p:nvPr>
            <p:ph type="body" sz="quarter" idx="54" hasCustomPrompt="1"/>
          </p:nvPr>
        </p:nvSpPr>
        <p:spPr>
          <a:xfrm>
            <a:off x="10344148"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6" name="Text Placeholder 10">
            <a:extLst>
              <a:ext uri="{FF2B5EF4-FFF2-40B4-BE49-F238E27FC236}">
                <a16:creationId xmlns:a16="http://schemas.microsoft.com/office/drawing/2014/main" id="{C33D9234-67AF-4493-9CED-B39D80A70A53}"/>
              </a:ext>
            </a:extLst>
          </p:cNvPr>
          <p:cNvSpPr>
            <a:spLocks noGrp="1"/>
          </p:cNvSpPr>
          <p:nvPr>
            <p:ph type="body" sz="quarter" idx="55" hasCustomPrompt="1"/>
          </p:nvPr>
        </p:nvSpPr>
        <p:spPr>
          <a:xfrm>
            <a:off x="9400114"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7" name="Text Placeholder 10">
            <a:extLst>
              <a:ext uri="{FF2B5EF4-FFF2-40B4-BE49-F238E27FC236}">
                <a16:creationId xmlns:a16="http://schemas.microsoft.com/office/drawing/2014/main" id="{98549725-B11A-4C4E-8DBF-F00E575D61D8}"/>
              </a:ext>
            </a:extLst>
          </p:cNvPr>
          <p:cNvSpPr>
            <a:spLocks noGrp="1"/>
          </p:cNvSpPr>
          <p:nvPr>
            <p:ph type="body" sz="quarter" idx="56" hasCustomPrompt="1"/>
          </p:nvPr>
        </p:nvSpPr>
        <p:spPr>
          <a:xfrm>
            <a:off x="9872131"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40" name="Text Placeholder 3">
            <a:extLst>
              <a:ext uri="{FF2B5EF4-FFF2-40B4-BE49-F238E27FC236}">
                <a16:creationId xmlns:a16="http://schemas.microsoft.com/office/drawing/2014/main" id="{204E7B1E-C17D-4443-B650-E72AD9AA463F}"/>
              </a:ext>
            </a:extLst>
          </p:cNvPr>
          <p:cNvSpPr>
            <a:spLocks noGrp="1"/>
          </p:cNvSpPr>
          <p:nvPr>
            <p:ph type="body" sz="quarter" idx="59" hasCustomPrompt="1"/>
          </p:nvPr>
        </p:nvSpPr>
        <p:spPr>
          <a:xfrm>
            <a:off x="4606680" y="2190750"/>
            <a:ext cx="1793875" cy="561975"/>
          </a:xfrm>
          <a:solidFill>
            <a:schemeClr val="bg1"/>
          </a:solidFill>
          <a:ln w="3175">
            <a:solidFill>
              <a:schemeClr val="accent1"/>
            </a:solidFill>
          </a:ln>
        </p:spPr>
        <p:txBody>
          <a:bodyPr tIns="36000" anchor="t"/>
          <a:lstStyle>
            <a:lvl1pPr marL="0" indent="0" algn="ctr">
              <a:buNone/>
              <a:defRPr sz="1600"/>
            </a:lvl1pPr>
          </a:lstStyle>
          <a:p>
            <a:pPr lvl="0"/>
            <a:r>
              <a:rPr lang="en-US" noProof="0"/>
              <a:t>Item Title</a:t>
            </a:r>
          </a:p>
        </p:txBody>
      </p:sp>
      <p:sp>
        <p:nvSpPr>
          <p:cNvPr id="41" name="Text Placeholder 36">
            <a:extLst>
              <a:ext uri="{FF2B5EF4-FFF2-40B4-BE49-F238E27FC236}">
                <a16:creationId xmlns:a16="http://schemas.microsoft.com/office/drawing/2014/main" id="{87DD778A-952C-41DC-A5F9-8023A7099828}"/>
              </a:ext>
            </a:extLst>
          </p:cNvPr>
          <p:cNvSpPr>
            <a:spLocks noGrp="1"/>
          </p:cNvSpPr>
          <p:nvPr>
            <p:ph type="body" sz="quarter" idx="60" hasCustomPrompt="1"/>
          </p:nvPr>
        </p:nvSpPr>
        <p:spPr>
          <a:xfrm>
            <a:off x="4658409" y="2505005"/>
            <a:ext cx="1690417" cy="224670"/>
          </a:xfrm>
        </p:spPr>
        <p:txBody>
          <a:bodyPr/>
          <a:lstStyle>
            <a:lvl1pPr marL="0" indent="0" algn="ctr">
              <a:buNone/>
              <a:defRPr sz="1200">
                <a:solidFill>
                  <a:schemeClr val="tx1">
                    <a:lumMod val="50000"/>
                    <a:lumOff val="50000"/>
                  </a:schemeClr>
                </a:solidFill>
              </a:defRPr>
            </a:lvl1pPr>
          </a:lstStyle>
          <a:p>
            <a:pPr lvl="0"/>
            <a:r>
              <a:rPr lang="en-US" noProof="0"/>
              <a:t>Month, Year</a:t>
            </a:r>
          </a:p>
        </p:txBody>
      </p:sp>
      <p:sp>
        <p:nvSpPr>
          <p:cNvPr id="3" name="Footer Placeholder 2">
            <a:extLst>
              <a:ext uri="{FF2B5EF4-FFF2-40B4-BE49-F238E27FC236}">
                <a16:creationId xmlns:a16="http://schemas.microsoft.com/office/drawing/2014/main" id="{08CCB8C2-B6A2-4C69-8D3A-57420A034BA4}"/>
              </a:ext>
            </a:extLst>
          </p:cNvPr>
          <p:cNvSpPr>
            <a:spLocks noGrp="1"/>
          </p:cNvSpPr>
          <p:nvPr>
            <p:ph type="ftr" sz="quarter" idx="12"/>
          </p:nvPr>
        </p:nvSpPr>
        <p:spPr/>
        <p:txBody>
          <a:bodyPr/>
          <a:lstStyle/>
          <a:p>
            <a:r>
              <a:rPr lang="en-US" noProof="0" dirty="0"/>
              <a:t>Add a footer</a:t>
            </a:r>
          </a:p>
        </p:txBody>
      </p:sp>
      <p:sp>
        <p:nvSpPr>
          <p:cNvPr id="38" name="Slide Number Placeholder 6">
            <a:extLst>
              <a:ext uri="{FF2B5EF4-FFF2-40B4-BE49-F238E27FC236}">
                <a16:creationId xmlns:a16="http://schemas.microsoft.com/office/drawing/2014/main" id="{C4B93A79-C848-FB4C-BF10-00BE7B66F061}"/>
              </a:ext>
            </a:extLst>
          </p:cNvPr>
          <p:cNvSpPr>
            <a:spLocks noGrp="1"/>
          </p:cNvSpPr>
          <p:nvPr>
            <p:ph type="sldNum" sz="quarter" idx="61"/>
          </p:nvPr>
        </p:nvSpPr>
        <p:spPr>
          <a:xfrm>
            <a:off x="11091633" y="6456363"/>
            <a:ext cx="962795" cy="264330"/>
          </a:xfrm>
        </p:spPr>
        <p:txBody>
          <a:bodyPr/>
          <a:lstStyle/>
          <a:p>
            <a:r>
              <a:rPr lang="en-US" noProof="0" dirty="0"/>
              <a:t>page </a:t>
            </a:r>
            <a:fld id="{19B51A1E-902D-48AF-9020-955120F399B6}" type="slidenum">
              <a:rPr lang="en-US" b="1" i="1" noProof="0" smtClean="0"/>
              <a:pPr/>
              <a:t>‹#›</a:t>
            </a:fld>
            <a:endParaRPr lang="en-US" b="1" i="1" noProof="0" dirty="0"/>
          </a:p>
        </p:txBody>
      </p:sp>
    </p:spTree>
    <p:extLst>
      <p:ext uri="{BB962C8B-B14F-4D97-AF65-F5344CB8AC3E}">
        <p14:creationId xmlns:p14="http://schemas.microsoft.com/office/powerpoint/2010/main" val="9090058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am 3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p:nvPr>
        </p:nvSpPr>
        <p:spPr>
          <a:xfrm>
            <a:off x="432000" y="432000"/>
            <a:ext cx="10143235" cy="432000"/>
          </a:xfrm>
        </p:spPr>
        <p:txBody>
          <a:bodyPr/>
          <a:lstStyle>
            <a:lvl1pPr>
              <a:defRPr>
                <a:solidFill>
                  <a:schemeClr val="tx1">
                    <a:lumMod val="75000"/>
                    <a:lumOff val="25000"/>
                  </a:schemeClr>
                </a:solidFill>
              </a:defRPr>
            </a:lvl1pPr>
          </a:lstStyle>
          <a:p>
            <a:r>
              <a:rPr lang="en-US" noProof="0"/>
              <a:t>Click to edit Master title style</a:t>
            </a:r>
          </a:p>
        </p:txBody>
      </p:sp>
      <p:sp>
        <p:nvSpPr>
          <p:cNvPr id="3" name="Footer Placeholder 2">
            <a:extLst>
              <a:ext uri="{FF2B5EF4-FFF2-40B4-BE49-F238E27FC236}">
                <a16:creationId xmlns:a16="http://schemas.microsoft.com/office/drawing/2014/main" id="{08CCB8C2-B6A2-4C69-8D3A-57420A034BA4}"/>
              </a:ext>
            </a:extLst>
          </p:cNvPr>
          <p:cNvSpPr>
            <a:spLocks noGrp="1"/>
          </p:cNvSpPr>
          <p:nvPr>
            <p:ph type="ftr" sz="quarter" idx="12"/>
          </p:nvPr>
        </p:nvSpPr>
        <p:spPr/>
        <p:txBody>
          <a:bodyPr/>
          <a:lstStyle/>
          <a:p>
            <a:r>
              <a:rPr lang="en-US" noProof="0" dirty="0"/>
              <a:t>Add a footer</a:t>
            </a:r>
          </a:p>
        </p:txBody>
      </p:sp>
      <p:sp>
        <p:nvSpPr>
          <p:cNvPr id="5" name="Text Placeholder 4">
            <a:extLst>
              <a:ext uri="{FF2B5EF4-FFF2-40B4-BE49-F238E27FC236}">
                <a16:creationId xmlns:a16="http://schemas.microsoft.com/office/drawing/2014/main" id="{D52B871F-F800-4B02-8408-FF5D438CFEC4}"/>
              </a:ext>
            </a:extLst>
          </p:cNvPr>
          <p:cNvSpPr>
            <a:spLocks noGrp="1"/>
          </p:cNvSpPr>
          <p:nvPr>
            <p:ph type="body" sz="quarter" idx="13" hasCustomPrompt="1"/>
          </p:nvPr>
        </p:nvSpPr>
        <p:spPr>
          <a:xfrm>
            <a:off x="431800" y="1008000"/>
            <a:ext cx="10144125"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8" name="Picture Placeholder 4">
            <a:extLst>
              <a:ext uri="{FF2B5EF4-FFF2-40B4-BE49-F238E27FC236}">
                <a16:creationId xmlns:a16="http://schemas.microsoft.com/office/drawing/2014/main" id="{EC13E70C-589A-40D0-83ED-C913136ACD7E}"/>
              </a:ext>
            </a:extLst>
          </p:cNvPr>
          <p:cNvSpPr>
            <a:spLocks noGrp="1"/>
          </p:cNvSpPr>
          <p:nvPr>
            <p:ph type="pic" sz="quarter" idx="14" hasCustomPrompt="1"/>
          </p:nvPr>
        </p:nvSpPr>
        <p:spPr>
          <a:xfrm>
            <a:off x="431800" y="1952049"/>
            <a:ext cx="1476951" cy="1476951"/>
          </a:xfrm>
          <a:solidFill>
            <a:schemeClr val="bg1">
              <a:lumMod val="95000"/>
              <a:alpha val="70000"/>
            </a:schemeClr>
          </a:solidFill>
          <a:ln w="12700" cap="flat">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Insert or Drag and Drop Image Here</a:t>
            </a:r>
          </a:p>
        </p:txBody>
      </p:sp>
      <p:sp>
        <p:nvSpPr>
          <p:cNvPr id="39" name="Text Placeholder 8">
            <a:extLst>
              <a:ext uri="{FF2B5EF4-FFF2-40B4-BE49-F238E27FC236}">
                <a16:creationId xmlns:a16="http://schemas.microsoft.com/office/drawing/2014/main" id="{A975B89D-7E01-4CB2-ABC7-5CFAB076441A}"/>
              </a:ext>
            </a:extLst>
          </p:cNvPr>
          <p:cNvSpPr>
            <a:spLocks noGrp="1"/>
          </p:cNvSpPr>
          <p:nvPr>
            <p:ph type="body" sz="quarter" idx="15" hasCustomPrompt="1"/>
          </p:nvPr>
        </p:nvSpPr>
        <p:spPr>
          <a:xfrm>
            <a:off x="431800" y="3557684"/>
            <a:ext cx="2830441" cy="395805"/>
          </a:xfrm>
        </p:spPr>
        <p:txBody>
          <a:bodyPr anchor="b"/>
          <a:lstStyle>
            <a:lvl1pPr marL="0" indent="0" algn="l">
              <a:buFont typeface="Arial" panose="020B0604020202020204" pitchFamily="34" charset="0"/>
              <a:buNone/>
              <a:defRPr sz="2400"/>
            </a:lvl1pPr>
          </a:lstStyle>
          <a:p>
            <a:pPr lvl="0"/>
            <a:r>
              <a:rPr lang="en-US" noProof="0"/>
              <a:t>Name</a:t>
            </a:r>
          </a:p>
        </p:txBody>
      </p:sp>
      <p:sp>
        <p:nvSpPr>
          <p:cNvPr id="42" name="Text Placeholder 10">
            <a:extLst>
              <a:ext uri="{FF2B5EF4-FFF2-40B4-BE49-F238E27FC236}">
                <a16:creationId xmlns:a16="http://schemas.microsoft.com/office/drawing/2014/main" id="{A4230AA3-993A-4092-A471-053453DEF31B}"/>
              </a:ext>
            </a:extLst>
          </p:cNvPr>
          <p:cNvSpPr>
            <a:spLocks noGrp="1"/>
          </p:cNvSpPr>
          <p:nvPr>
            <p:ph type="body" sz="quarter" idx="16" hasCustomPrompt="1"/>
          </p:nvPr>
        </p:nvSpPr>
        <p:spPr>
          <a:xfrm>
            <a:off x="431800" y="4452773"/>
            <a:ext cx="2830441" cy="1250615"/>
          </a:xfrm>
        </p:spPr>
        <p:txBody>
          <a:bodyPr/>
          <a:lstStyle>
            <a:lvl1pPr marL="0" indent="0" algn="l">
              <a:buNone/>
              <a:defRPr sz="1400">
                <a:solidFill>
                  <a:schemeClr val="tx1">
                    <a:lumMod val="50000"/>
                    <a:lumOff val="50000"/>
                  </a:schemeClr>
                </a:solidFill>
              </a:defRPr>
            </a:lvl1pPr>
          </a:lstStyle>
          <a:p>
            <a:pPr lvl="0"/>
            <a:r>
              <a:rPr lang="en-US" noProof="0"/>
              <a:t>Short Bio</a:t>
            </a:r>
          </a:p>
        </p:txBody>
      </p:sp>
      <p:sp>
        <p:nvSpPr>
          <p:cNvPr id="43" name="Text Placeholder 8">
            <a:extLst>
              <a:ext uri="{FF2B5EF4-FFF2-40B4-BE49-F238E27FC236}">
                <a16:creationId xmlns:a16="http://schemas.microsoft.com/office/drawing/2014/main" id="{91052B18-094B-44AE-B97A-C724CAB4A96B}"/>
              </a:ext>
            </a:extLst>
          </p:cNvPr>
          <p:cNvSpPr>
            <a:spLocks noGrp="1"/>
          </p:cNvSpPr>
          <p:nvPr>
            <p:ph type="body" sz="quarter" idx="33" hasCustomPrompt="1"/>
          </p:nvPr>
        </p:nvSpPr>
        <p:spPr>
          <a:xfrm>
            <a:off x="431800" y="4082173"/>
            <a:ext cx="2830441" cy="245885"/>
          </a:xfrm>
        </p:spPr>
        <p:txBody>
          <a:bodyPr/>
          <a:lstStyle>
            <a:lvl1pPr marL="0" indent="0" algn="l">
              <a:buFont typeface="Arial" panose="020B0604020202020204" pitchFamily="34" charset="0"/>
              <a:buNone/>
              <a:defRPr sz="1400">
                <a:solidFill>
                  <a:schemeClr val="bg1">
                    <a:lumMod val="50000"/>
                  </a:schemeClr>
                </a:solidFill>
              </a:defRPr>
            </a:lvl1pPr>
          </a:lstStyle>
          <a:p>
            <a:pPr lvl="0"/>
            <a:r>
              <a:rPr lang="en-US" noProof="0"/>
              <a:t>Title</a:t>
            </a:r>
          </a:p>
        </p:txBody>
      </p:sp>
      <p:sp>
        <p:nvSpPr>
          <p:cNvPr id="44" name="Picture Placeholder 4">
            <a:extLst>
              <a:ext uri="{FF2B5EF4-FFF2-40B4-BE49-F238E27FC236}">
                <a16:creationId xmlns:a16="http://schemas.microsoft.com/office/drawing/2014/main" id="{45BB7166-E008-49D6-8450-A5312FEF5DA3}"/>
              </a:ext>
            </a:extLst>
          </p:cNvPr>
          <p:cNvSpPr>
            <a:spLocks noGrp="1"/>
          </p:cNvSpPr>
          <p:nvPr>
            <p:ph type="pic" sz="quarter" idx="34" hasCustomPrompt="1"/>
          </p:nvPr>
        </p:nvSpPr>
        <p:spPr>
          <a:xfrm>
            <a:off x="4088297" y="1952049"/>
            <a:ext cx="1476951" cy="1476951"/>
          </a:xfrm>
          <a:solidFill>
            <a:schemeClr val="bg1">
              <a:lumMod val="95000"/>
              <a:alpha val="70000"/>
            </a:schemeClr>
          </a:solidFill>
          <a:ln w="12700" cap="flat">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Insert or Drag and Drop Image Here</a:t>
            </a:r>
          </a:p>
        </p:txBody>
      </p:sp>
      <p:sp>
        <p:nvSpPr>
          <p:cNvPr id="45" name="Text Placeholder 8">
            <a:extLst>
              <a:ext uri="{FF2B5EF4-FFF2-40B4-BE49-F238E27FC236}">
                <a16:creationId xmlns:a16="http://schemas.microsoft.com/office/drawing/2014/main" id="{0AE9D0EE-057F-4334-8F2F-646129CE3052}"/>
              </a:ext>
            </a:extLst>
          </p:cNvPr>
          <p:cNvSpPr>
            <a:spLocks noGrp="1"/>
          </p:cNvSpPr>
          <p:nvPr>
            <p:ph type="body" sz="quarter" idx="35" hasCustomPrompt="1"/>
          </p:nvPr>
        </p:nvSpPr>
        <p:spPr>
          <a:xfrm>
            <a:off x="4088297" y="3557684"/>
            <a:ext cx="2830441" cy="395805"/>
          </a:xfrm>
        </p:spPr>
        <p:txBody>
          <a:bodyPr anchor="b"/>
          <a:lstStyle>
            <a:lvl1pPr marL="0" indent="0" algn="l">
              <a:buFont typeface="Arial" panose="020B0604020202020204" pitchFamily="34" charset="0"/>
              <a:buNone/>
              <a:defRPr sz="2400"/>
            </a:lvl1pPr>
          </a:lstStyle>
          <a:p>
            <a:pPr lvl="0"/>
            <a:r>
              <a:rPr lang="en-US" noProof="0"/>
              <a:t>Name</a:t>
            </a:r>
          </a:p>
        </p:txBody>
      </p:sp>
      <p:sp>
        <p:nvSpPr>
          <p:cNvPr id="46" name="Text Placeholder 10">
            <a:extLst>
              <a:ext uri="{FF2B5EF4-FFF2-40B4-BE49-F238E27FC236}">
                <a16:creationId xmlns:a16="http://schemas.microsoft.com/office/drawing/2014/main" id="{63EC5DB9-C6BA-4136-BE69-07558AC30E96}"/>
              </a:ext>
            </a:extLst>
          </p:cNvPr>
          <p:cNvSpPr>
            <a:spLocks noGrp="1"/>
          </p:cNvSpPr>
          <p:nvPr>
            <p:ph type="body" sz="quarter" idx="36" hasCustomPrompt="1"/>
          </p:nvPr>
        </p:nvSpPr>
        <p:spPr>
          <a:xfrm>
            <a:off x="4088297" y="4452773"/>
            <a:ext cx="2830441" cy="1250615"/>
          </a:xfrm>
        </p:spPr>
        <p:txBody>
          <a:bodyPr/>
          <a:lstStyle>
            <a:lvl1pPr marL="0" indent="0" algn="l">
              <a:buNone/>
              <a:defRPr sz="1400">
                <a:solidFill>
                  <a:schemeClr val="tx1">
                    <a:lumMod val="50000"/>
                    <a:lumOff val="50000"/>
                  </a:schemeClr>
                </a:solidFill>
              </a:defRPr>
            </a:lvl1pPr>
          </a:lstStyle>
          <a:p>
            <a:pPr lvl="0"/>
            <a:r>
              <a:rPr lang="en-US" noProof="0"/>
              <a:t>Short Bio</a:t>
            </a:r>
          </a:p>
        </p:txBody>
      </p:sp>
      <p:sp>
        <p:nvSpPr>
          <p:cNvPr id="47" name="Text Placeholder 8">
            <a:extLst>
              <a:ext uri="{FF2B5EF4-FFF2-40B4-BE49-F238E27FC236}">
                <a16:creationId xmlns:a16="http://schemas.microsoft.com/office/drawing/2014/main" id="{99CC3712-4773-4EA8-B93D-6D6062E08631}"/>
              </a:ext>
            </a:extLst>
          </p:cNvPr>
          <p:cNvSpPr>
            <a:spLocks noGrp="1"/>
          </p:cNvSpPr>
          <p:nvPr>
            <p:ph type="body" sz="quarter" idx="37" hasCustomPrompt="1"/>
          </p:nvPr>
        </p:nvSpPr>
        <p:spPr>
          <a:xfrm>
            <a:off x="4088297" y="4082173"/>
            <a:ext cx="2830441" cy="245885"/>
          </a:xfrm>
        </p:spPr>
        <p:txBody>
          <a:bodyPr/>
          <a:lstStyle>
            <a:lvl1pPr marL="0" indent="0" algn="l">
              <a:buFont typeface="Arial" panose="020B0604020202020204" pitchFamily="34" charset="0"/>
              <a:buNone/>
              <a:defRPr sz="1400">
                <a:solidFill>
                  <a:schemeClr val="bg1">
                    <a:lumMod val="50000"/>
                  </a:schemeClr>
                </a:solidFill>
              </a:defRPr>
            </a:lvl1pPr>
          </a:lstStyle>
          <a:p>
            <a:pPr lvl="0"/>
            <a:r>
              <a:rPr lang="en-US" noProof="0"/>
              <a:t>Title</a:t>
            </a:r>
          </a:p>
        </p:txBody>
      </p:sp>
      <p:sp>
        <p:nvSpPr>
          <p:cNvPr id="48" name="Picture Placeholder 4">
            <a:extLst>
              <a:ext uri="{FF2B5EF4-FFF2-40B4-BE49-F238E27FC236}">
                <a16:creationId xmlns:a16="http://schemas.microsoft.com/office/drawing/2014/main" id="{B8CCF0D9-2E35-46E1-9212-1B3509896D23}"/>
              </a:ext>
            </a:extLst>
          </p:cNvPr>
          <p:cNvSpPr>
            <a:spLocks noGrp="1"/>
          </p:cNvSpPr>
          <p:nvPr>
            <p:ph type="pic" sz="quarter" idx="38" hasCustomPrompt="1"/>
          </p:nvPr>
        </p:nvSpPr>
        <p:spPr>
          <a:xfrm>
            <a:off x="7744794" y="1952049"/>
            <a:ext cx="1476951" cy="1476951"/>
          </a:xfrm>
          <a:solidFill>
            <a:schemeClr val="bg1">
              <a:lumMod val="95000"/>
              <a:alpha val="70000"/>
            </a:schemeClr>
          </a:solidFill>
          <a:ln w="12700" cap="flat">
            <a:solidFill>
              <a:schemeClr val="accent3"/>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Insert or Drag and Drop Image Here</a:t>
            </a:r>
          </a:p>
        </p:txBody>
      </p:sp>
      <p:sp>
        <p:nvSpPr>
          <p:cNvPr id="49" name="Text Placeholder 8">
            <a:extLst>
              <a:ext uri="{FF2B5EF4-FFF2-40B4-BE49-F238E27FC236}">
                <a16:creationId xmlns:a16="http://schemas.microsoft.com/office/drawing/2014/main" id="{D919871E-8721-4C49-8AB2-C0D348DAFA5B}"/>
              </a:ext>
            </a:extLst>
          </p:cNvPr>
          <p:cNvSpPr>
            <a:spLocks noGrp="1"/>
          </p:cNvSpPr>
          <p:nvPr>
            <p:ph type="body" sz="quarter" idx="39" hasCustomPrompt="1"/>
          </p:nvPr>
        </p:nvSpPr>
        <p:spPr>
          <a:xfrm>
            <a:off x="7744794" y="3557684"/>
            <a:ext cx="2830441" cy="395805"/>
          </a:xfrm>
        </p:spPr>
        <p:txBody>
          <a:bodyPr anchor="b"/>
          <a:lstStyle>
            <a:lvl1pPr marL="0" indent="0" algn="l">
              <a:buFont typeface="Arial" panose="020B0604020202020204" pitchFamily="34" charset="0"/>
              <a:buNone/>
              <a:defRPr sz="2400"/>
            </a:lvl1pPr>
          </a:lstStyle>
          <a:p>
            <a:pPr lvl="0"/>
            <a:r>
              <a:rPr lang="en-US" noProof="0"/>
              <a:t>Name</a:t>
            </a:r>
          </a:p>
        </p:txBody>
      </p:sp>
      <p:sp>
        <p:nvSpPr>
          <p:cNvPr id="50" name="Text Placeholder 10">
            <a:extLst>
              <a:ext uri="{FF2B5EF4-FFF2-40B4-BE49-F238E27FC236}">
                <a16:creationId xmlns:a16="http://schemas.microsoft.com/office/drawing/2014/main" id="{7D780DEF-5C9E-4113-965F-1F5355E35E52}"/>
              </a:ext>
            </a:extLst>
          </p:cNvPr>
          <p:cNvSpPr>
            <a:spLocks noGrp="1"/>
          </p:cNvSpPr>
          <p:nvPr>
            <p:ph type="body" sz="quarter" idx="40" hasCustomPrompt="1"/>
          </p:nvPr>
        </p:nvSpPr>
        <p:spPr>
          <a:xfrm>
            <a:off x="7744794" y="4452773"/>
            <a:ext cx="2830441" cy="1250615"/>
          </a:xfrm>
        </p:spPr>
        <p:txBody>
          <a:bodyPr/>
          <a:lstStyle>
            <a:lvl1pPr marL="0" indent="0" algn="l">
              <a:buNone/>
              <a:defRPr sz="1400">
                <a:solidFill>
                  <a:schemeClr val="tx1">
                    <a:lumMod val="50000"/>
                    <a:lumOff val="50000"/>
                  </a:schemeClr>
                </a:solidFill>
              </a:defRPr>
            </a:lvl1pPr>
          </a:lstStyle>
          <a:p>
            <a:pPr lvl="0"/>
            <a:r>
              <a:rPr lang="en-US" noProof="0"/>
              <a:t>Short Bio</a:t>
            </a:r>
          </a:p>
        </p:txBody>
      </p:sp>
      <p:sp>
        <p:nvSpPr>
          <p:cNvPr id="51" name="Text Placeholder 8">
            <a:extLst>
              <a:ext uri="{FF2B5EF4-FFF2-40B4-BE49-F238E27FC236}">
                <a16:creationId xmlns:a16="http://schemas.microsoft.com/office/drawing/2014/main" id="{3BC28981-C986-493A-8659-FAE5C4402348}"/>
              </a:ext>
            </a:extLst>
          </p:cNvPr>
          <p:cNvSpPr>
            <a:spLocks noGrp="1"/>
          </p:cNvSpPr>
          <p:nvPr>
            <p:ph type="body" sz="quarter" idx="41" hasCustomPrompt="1"/>
          </p:nvPr>
        </p:nvSpPr>
        <p:spPr>
          <a:xfrm>
            <a:off x="7744794" y="4082173"/>
            <a:ext cx="2830441" cy="245885"/>
          </a:xfrm>
        </p:spPr>
        <p:txBody>
          <a:bodyPr/>
          <a:lstStyle>
            <a:lvl1pPr marL="0" indent="0" algn="l">
              <a:buFont typeface="Arial" panose="020B0604020202020204" pitchFamily="34" charset="0"/>
              <a:buNone/>
              <a:defRPr sz="1400">
                <a:solidFill>
                  <a:schemeClr val="bg1">
                    <a:lumMod val="50000"/>
                  </a:schemeClr>
                </a:solidFill>
              </a:defRPr>
            </a:lvl1pPr>
          </a:lstStyle>
          <a:p>
            <a:pPr lvl="0"/>
            <a:r>
              <a:rPr lang="en-US" noProof="0"/>
              <a:t>Title</a:t>
            </a:r>
          </a:p>
        </p:txBody>
      </p:sp>
      <p:sp>
        <p:nvSpPr>
          <p:cNvPr id="18" name="Slide Number Placeholder 6">
            <a:extLst>
              <a:ext uri="{FF2B5EF4-FFF2-40B4-BE49-F238E27FC236}">
                <a16:creationId xmlns:a16="http://schemas.microsoft.com/office/drawing/2014/main" id="{AE8F62FC-AFDE-3E45-856E-4C504FC42FEC}"/>
              </a:ext>
            </a:extLst>
          </p:cNvPr>
          <p:cNvSpPr>
            <a:spLocks noGrp="1"/>
          </p:cNvSpPr>
          <p:nvPr>
            <p:ph type="sldNum" sz="quarter" idx="42"/>
          </p:nvPr>
        </p:nvSpPr>
        <p:spPr>
          <a:xfrm>
            <a:off x="11091633" y="6456363"/>
            <a:ext cx="962795" cy="264330"/>
          </a:xfrm>
        </p:spPr>
        <p:txBody>
          <a:bodyPr/>
          <a:lstStyle/>
          <a:p>
            <a:r>
              <a:rPr lang="en-US" noProof="0" dirty="0"/>
              <a:t>page </a:t>
            </a:r>
            <a:fld id="{19B51A1E-902D-48AF-9020-955120F399B6}" type="slidenum">
              <a:rPr lang="en-US" b="1" i="1" noProof="0" smtClean="0"/>
              <a:pPr/>
              <a:t>‹#›</a:t>
            </a:fld>
            <a:endParaRPr lang="en-US" b="1" i="1" noProof="0" dirty="0"/>
          </a:p>
        </p:txBody>
      </p:sp>
    </p:spTree>
    <p:extLst>
      <p:ext uri="{BB962C8B-B14F-4D97-AF65-F5344CB8AC3E}">
        <p14:creationId xmlns:p14="http://schemas.microsoft.com/office/powerpoint/2010/main" val="32126431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am 6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p:nvPr>
        </p:nvSpPr>
        <p:spPr>
          <a:xfrm>
            <a:off x="432000" y="432000"/>
            <a:ext cx="10143235" cy="432000"/>
          </a:xfrm>
        </p:spPr>
        <p:txBody>
          <a:bodyPr/>
          <a:lstStyle>
            <a:lvl1pPr>
              <a:defRPr>
                <a:solidFill>
                  <a:schemeClr val="tx1">
                    <a:lumMod val="75000"/>
                    <a:lumOff val="25000"/>
                  </a:schemeClr>
                </a:solidFill>
              </a:defRPr>
            </a:lvl1pPr>
          </a:lstStyle>
          <a:p>
            <a:r>
              <a:rPr lang="en-US" noProof="0"/>
              <a:t>Click to edit Master title style</a:t>
            </a:r>
          </a:p>
        </p:txBody>
      </p:sp>
      <p:sp>
        <p:nvSpPr>
          <p:cNvPr id="5" name="Text Placeholder 4">
            <a:extLst>
              <a:ext uri="{FF2B5EF4-FFF2-40B4-BE49-F238E27FC236}">
                <a16:creationId xmlns:a16="http://schemas.microsoft.com/office/drawing/2014/main" id="{D52B871F-F800-4B02-8408-FF5D438CFEC4}"/>
              </a:ext>
            </a:extLst>
          </p:cNvPr>
          <p:cNvSpPr>
            <a:spLocks noGrp="1"/>
          </p:cNvSpPr>
          <p:nvPr>
            <p:ph type="body" sz="quarter" idx="13" hasCustomPrompt="1"/>
          </p:nvPr>
        </p:nvSpPr>
        <p:spPr>
          <a:xfrm>
            <a:off x="431800" y="1008000"/>
            <a:ext cx="10144125"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28" name="Picture Placeholder 15">
            <a:extLst>
              <a:ext uri="{FF2B5EF4-FFF2-40B4-BE49-F238E27FC236}">
                <a16:creationId xmlns:a16="http://schemas.microsoft.com/office/drawing/2014/main" id="{12424001-B070-42CA-89F1-75B99FC8EDEF}"/>
              </a:ext>
            </a:extLst>
          </p:cNvPr>
          <p:cNvSpPr>
            <a:spLocks noGrp="1"/>
          </p:cNvSpPr>
          <p:nvPr>
            <p:ph type="pic" sz="quarter" idx="41"/>
          </p:nvPr>
        </p:nvSpPr>
        <p:spPr>
          <a:xfrm>
            <a:off x="492656" y="2256300"/>
            <a:ext cx="1217130" cy="1217130"/>
          </a:xfrm>
          <a:noFill/>
          <a:ln w="12700" cap="sq">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a:t>Click icon to add picture</a:t>
            </a:r>
            <a:endParaRPr lang="en-US" noProof="0" dirty="0"/>
          </a:p>
        </p:txBody>
      </p:sp>
      <p:sp>
        <p:nvSpPr>
          <p:cNvPr id="18" name="Text Placeholder 8">
            <a:extLst>
              <a:ext uri="{FF2B5EF4-FFF2-40B4-BE49-F238E27FC236}">
                <a16:creationId xmlns:a16="http://schemas.microsoft.com/office/drawing/2014/main" id="{CCB83A93-C7AE-47A8-B9E0-8263B17F95ED}"/>
              </a:ext>
            </a:extLst>
          </p:cNvPr>
          <p:cNvSpPr>
            <a:spLocks noGrp="1"/>
          </p:cNvSpPr>
          <p:nvPr>
            <p:ph type="body" sz="quarter" idx="17" hasCustomPrompt="1"/>
          </p:nvPr>
        </p:nvSpPr>
        <p:spPr>
          <a:xfrm>
            <a:off x="1867409" y="2418150"/>
            <a:ext cx="1572736" cy="656544"/>
          </a:xfrm>
        </p:spPr>
        <p:txBody>
          <a:bodyPr tIns="0" bIns="0" anchor="b"/>
          <a:lstStyle>
            <a:lvl1pPr marL="0" indent="0" algn="l">
              <a:buFont typeface="Arial" panose="020B0604020202020204" pitchFamily="34" charset="0"/>
              <a:buNone/>
              <a:defRPr sz="2400"/>
            </a:lvl1pPr>
          </a:lstStyle>
          <a:p>
            <a:pPr lvl="0"/>
            <a:r>
              <a:rPr lang="en-US" noProof="0"/>
              <a:t>Full Name</a:t>
            </a:r>
          </a:p>
        </p:txBody>
      </p:sp>
      <p:sp>
        <p:nvSpPr>
          <p:cNvPr id="19" name="Text Placeholder 10">
            <a:extLst>
              <a:ext uri="{FF2B5EF4-FFF2-40B4-BE49-F238E27FC236}">
                <a16:creationId xmlns:a16="http://schemas.microsoft.com/office/drawing/2014/main" id="{39B06680-6760-4677-A285-43552615E9EA}"/>
              </a:ext>
            </a:extLst>
          </p:cNvPr>
          <p:cNvSpPr>
            <a:spLocks noGrp="1"/>
          </p:cNvSpPr>
          <p:nvPr>
            <p:ph type="body" sz="quarter" idx="18" hasCustomPrompt="1"/>
          </p:nvPr>
        </p:nvSpPr>
        <p:spPr>
          <a:xfrm>
            <a:off x="1883223" y="3118312"/>
            <a:ext cx="1572736" cy="355118"/>
          </a:xfrm>
        </p:spPr>
        <p:txBody>
          <a:bodyPr/>
          <a:lstStyle>
            <a:lvl1pPr marL="0" indent="0" algn="l">
              <a:buNone/>
              <a:defRPr sz="1400">
                <a:solidFill>
                  <a:schemeClr val="tx1">
                    <a:lumMod val="50000"/>
                    <a:lumOff val="50000"/>
                  </a:schemeClr>
                </a:solidFill>
              </a:defRPr>
            </a:lvl1pPr>
          </a:lstStyle>
          <a:p>
            <a:pPr lvl="0"/>
            <a:r>
              <a:rPr lang="en-US" noProof="0"/>
              <a:t>Bullet Description</a:t>
            </a:r>
          </a:p>
        </p:txBody>
      </p:sp>
      <p:sp>
        <p:nvSpPr>
          <p:cNvPr id="29" name="Picture Placeholder 15">
            <a:extLst>
              <a:ext uri="{FF2B5EF4-FFF2-40B4-BE49-F238E27FC236}">
                <a16:creationId xmlns:a16="http://schemas.microsoft.com/office/drawing/2014/main" id="{06D803D4-7F73-49F7-9CC0-E376C2AB01D5}"/>
              </a:ext>
            </a:extLst>
          </p:cNvPr>
          <p:cNvSpPr>
            <a:spLocks noGrp="1"/>
          </p:cNvSpPr>
          <p:nvPr>
            <p:ph type="pic" sz="quarter" idx="42"/>
          </p:nvPr>
        </p:nvSpPr>
        <p:spPr>
          <a:xfrm>
            <a:off x="4060200" y="2256300"/>
            <a:ext cx="1217130" cy="1217130"/>
          </a:xfrm>
          <a:noFill/>
          <a:ln w="12700" cap="sq">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a:t>Click icon to add picture</a:t>
            </a:r>
            <a:endParaRPr lang="en-US" noProof="0" dirty="0"/>
          </a:p>
        </p:txBody>
      </p:sp>
      <p:sp>
        <p:nvSpPr>
          <p:cNvPr id="36" name="Text Placeholder 8">
            <a:extLst>
              <a:ext uri="{FF2B5EF4-FFF2-40B4-BE49-F238E27FC236}">
                <a16:creationId xmlns:a16="http://schemas.microsoft.com/office/drawing/2014/main" id="{699E3971-F6B4-4373-8EB1-BC6983DD8270}"/>
              </a:ext>
            </a:extLst>
          </p:cNvPr>
          <p:cNvSpPr>
            <a:spLocks noGrp="1"/>
          </p:cNvSpPr>
          <p:nvPr>
            <p:ph type="body" sz="quarter" idx="49" hasCustomPrompt="1"/>
          </p:nvPr>
        </p:nvSpPr>
        <p:spPr>
          <a:xfrm>
            <a:off x="5434954" y="2418150"/>
            <a:ext cx="1572736" cy="656544"/>
          </a:xfrm>
        </p:spPr>
        <p:txBody>
          <a:bodyPr tIns="0" bIns="0" anchor="b"/>
          <a:lstStyle>
            <a:lvl1pPr marL="0" indent="0" algn="l">
              <a:buFont typeface="Arial" panose="020B0604020202020204" pitchFamily="34" charset="0"/>
              <a:buNone/>
              <a:defRPr sz="2400"/>
            </a:lvl1pPr>
          </a:lstStyle>
          <a:p>
            <a:pPr lvl="0"/>
            <a:r>
              <a:rPr lang="en-US" noProof="0"/>
              <a:t>Full Name</a:t>
            </a:r>
          </a:p>
        </p:txBody>
      </p:sp>
      <p:sp>
        <p:nvSpPr>
          <p:cNvPr id="37" name="Text Placeholder 10">
            <a:extLst>
              <a:ext uri="{FF2B5EF4-FFF2-40B4-BE49-F238E27FC236}">
                <a16:creationId xmlns:a16="http://schemas.microsoft.com/office/drawing/2014/main" id="{3DF8F758-B96D-49B8-83B7-07FA39EFE0AB}"/>
              </a:ext>
            </a:extLst>
          </p:cNvPr>
          <p:cNvSpPr>
            <a:spLocks noGrp="1"/>
          </p:cNvSpPr>
          <p:nvPr>
            <p:ph type="body" sz="quarter" idx="50" hasCustomPrompt="1"/>
          </p:nvPr>
        </p:nvSpPr>
        <p:spPr>
          <a:xfrm>
            <a:off x="5442861" y="3118312"/>
            <a:ext cx="1572736" cy="355118"/>
          </a:xfrm>
        </p:spPr>
        <p:txBody>
          <a:bodyPr/>
          <a:lstStyle>
            <a:lvl1pPr marL="0" indent="0" algn="l">
              <a:buNone/>
              <a:defRPr sz="1400">
                <a:solidFill>
                  <a:schemeClr val="tx1">
                    <a:lumMod val="50000"/>
                    <a:lumOff val="50000"/>
                  </a:schemeClr>
                </a:solidFill>
              </a:defRPr>
            </a:lvl1pPr>
          </a:lstStyle>
          <a:p>
            <a:pPr lvl="0"/>
            <a:r>
              <a:rPr lang="en-US" noProof="0"/>
              <a:t>Bullet Description</a:t>
            </a:r>
          </a:p>
        </p:txBody>
      </p:sp>
      <p:sp>
        <p:nvSpPr>
          <p:cNvPr id="30" name="Picture Placeholder 15">
            <a:extLst>
              <a:ext uri="{FF2B5EF4-FFF2-40B4-BE49-F238E27FC236}">
                <a16:creationId xmlns:a16="http://schemas.microsoft.com/office/drawing/2014/main" id="{55A4F561-30F1-443F-9FFB-05E1EC71524E}"/>
              </a:ext>
            </a:extLst>
          </p:cNvPr>
          <p:cNvSpPr>
            <a:spLocks noGrp="1"/>
          </p:cNvSpPr>
          <p:nvPr>
            <p:ph type="pic" sz="quarter" idx="43"/>
          </p:nvPr>
        </p:nvSpPr>
        <p:spPr>
          <a:xfrm>
            <a:off x="7627744" y="2256300"/>
            <a:ext cx="1217130" cy="1217130"/>
          </a:xfrm>
          <a:noFill/>
          <a:ln w="12700" cap="sq">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a:t>Click icon to add picture</a:t>
            </a:r>
            <a:endParaRPr lang="en-US" noProof="0" dirty="0"/>
          </a:p>
        </p:txBody>
      </p:sp>
      <p:sp>
        <p:nvSpPr>
          <p:cNvPr id="40" name="Text Placeholder 8">
            <a:extLst>
              <a:ext uri="{FF2B5EF4-FFF2-40B4-BE49-F238E27FC236}">
                <a16:creationId xmlns:a16="http://schemas.microsoft.com/office/drawing/2014/main" id="{DE4E9879-1917-4C45-A8A2-C6A2856F5F24}"/>
              </a:ext>
            </a:extLst>
          </p:cNvPr>
          <p:cNvSpPr>
            <a:spLocks noGrp="1"/>
          </p:cNvSpPr>
          <p:nvPr>
            <p:ph type="body" sz="quarter" idx="51" hasCustomPrompt="1"/>
          </p:nvPr>
        </p:nvSpPr>
        <p:spPr>
          <a:xfrm>
            <a:off x="9002499" y="2418150"/>
            <a:ext cx="1572736" cy="656544"/>
          </a:xfrm>
        </p:spPr>
        <p:txBody>
          <a:bodyPr tIns="0" bIns="0" anchor="b"/>
          <a:lstStyle>
            <a:lvl1pPr marL="0" indent="0" algn="l">
              <a:buFont typeface="Arial" panose="020B0604020202020204" pitchFamily="34" charset="0"/>
              <a:buNone/>
              <a:defRPr sz="2400"/>
            </a:lvl1pPr>
          </a:lstStyle>
          <a:p>
            <a:pPr lvl="0"/>
            <a:r>
              <a:rPr lang="en-US" noProof="0"/>
              <a:t>Full Name</a:t>
            </a:r>
          </a:p>
        </p:txBody>
      </p:sp>
      <p:sp>
        <p:nvSpPr>
          <p:cNvPr id="41" name="Text Placeholder 10">
            <a:extLst>
              <a:ext uri="{FF2B5EF4-FFF2-40B4-BE49-F238E27FC236}">
                <a16:creationId xmlns:a16="http://schemas.microsoft.com/office/drawing/2014/main" id="{80B361D9-9110-42D7-8F62-08046E843CF1}"/>
              </a:ext>
            </a:extLst>
          </p:cNvPr>
          <p:cNvSpPr>
            <a:spLocks noGrp="1"/>
          </p:cNvSpPr>
          <p:nvPr>
            <p:ph type="body" sz="quarter" idx="52" hasCustomPrompt="1"/>
          </p:nvPr>
        </p:nvSpPr>
        <p:spPr>
          <a:xfrm>
            <a:off x="9002499" y="3118312"/>
            <a:ext cx="1572736" cy="355118"/>
          </a:xfrm>
        </p:spPr>
        <p:txBody>
          <a:bodyPr/>
          <a:lstStyle>
            <a:lvl1pPr marL="0" indent="0" algn="l">
              <a:buNone/>
              <a:defRPr sz="1400">
                <a:solidFill>
                  <a:schemeClr val="tx1">
                    <a:lumMod val="50000"/>
                    <a:lumOff val="50000"/>
                  </a:schemeClr>
                </a:solidFill>
              </a:defRPr>
            </a:lvl1pPr>
          </a:lstStyle>
          <a:p>
            <a:pPr lvl="0"/>
            <a:r>
              <a:rPr lang="en-US" noProof="0"/>
              <a:t>Bullet Description</a:t>
            </a:r>
          </a:p>
        </p:txBody>
      </p:sp>
      <p:sp>
        <p:nvSpPr>
          <p:cNvPr id="54" name="Picture Placeholder 15">
            <a:extLst>
              <a:ext uri="{FF2B5EF4-FFF2-40B4-BE49-F238E27FC236}">
                <a16:creationId xmlns:a16="http://schemas.microsoft.com/office/drawing/2014/main" id="{E9836B2F-D2CC-4A47-A3FE-016E92B80252}"/>
              </a:ext>
            </a:extLst>
          </p:cNvPr>
          <p:cNvSpPr>
            <a:spLocks noGrp="1"/>
          </p:cNvSpPr>
          <p:nvPr>
            <p:ph type="pic" sz="quarter" idx="55"/>
          </p:nvPr>
        </p:nvSpPr>
        <p:spPr>
          <a:xfrm>
            <a:off x="492656" y="4023015"/>
            <a:ext cx="1217130" cy="1217130"/>
          </a:xfrm>
          <a:noFill/>
          <a:ln w="12700" cap="sq">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a:t>Click icon to add picture</a:t>
            </a:r>
            <a:endParaRPr lang="en-US" noProof="0" dirty="0"/>
          </a:p>
        </p:txBody>
      </p:sp>
      <p:sp>
        <p:nvSpPr>
          <p:cNvPr id="52" name="Text Placeholder 8">
            <a:extLst>
              <a:ext uri="{FF2B5EF4-FFF2-40B4-BE49-F238E27FC236}">
                <a16:creationId xmlns:a16="http://schemas.microsoft.com/office/drawing/2014/main" id="{DF76BDBD-A22E-4EFB-A3D1-749F2F3F7894}"/>
              </a:ext>
            </a:extLst>
          </p:cNvPr>
          <p:cNvSpPr>
            <a:spLocks noGrp="1"/>
          </p:cNvSpPr>
          <p:nvPr>
            <p:ph type="body" sz="quarter" idx="53" hasCustomPrompt="1"/>
          </p:nvPr>
        </p:nvSpPr>
        <p:spPr>
          <a:xfrm>
            <a:off x="1867409" y="4184865"/>
            <a:ext cx="1572736" cy="656544"/>
          </a:xfrm>
        </p:spPr>
        <p:txBody>
          <a:bodyPr tIns="0" bIns="0" anchor="b"/>
          <a:lstStyle>
            <a:lvl1pPr marL="0" indent="0" algn="l">
              <a:buFont typeface="Arial" panose="020B0604020202020204" pitchFamily="34" charset="0"/>
              <a:buNone/>
              <a:defRPr sz="2400"/>
            </a:lvl1pPr>
          </a:lstStyle>
          <a:p>
            <a:pPr lvl="0"/>
            <a:r>
              <a:rPr lang="en-US" noProof="0"/>
              <a:t>Full Name</a:t>
            </a:r>
          </a:p>
        </p:txBody>
      </p:sp>
      <p:sp>
        <p:nvSpPr>
          <p:cNvPr id="53" name="Text Placeholder 10">
            <a:extLst>
              <a:ext uri="{FF2B5EF4-FFF2-40B4-BE49-F238E27FC236}">
                <a16:creationId xmlns:a16="http://schemas.microsoft.com/office/drawing/2014/main" id="{24F46B22-F83C-498E-920C-FE194F8F2E56}"/>
              </a:ext>
            </a:extLst>
          </p:cNvPr>
          <p:cNvSpPr>
            <a:spLocks noGrp="1"/>
          </p:cNvSpPr>
          <p:nvPr>
            <p:ph type="body" sz="quarter" idx="54" hasCustomPrompt="1"/>
          </p:nvPr>
        </p:nvSpPr>
        <p:spPr>
          <a:xfrm>
            <a:off x="1883223" y="4885027"/>
            <a:ext cx="1572736" cy="355118"/>
          </a:xfrm>
        </p:spPr>
        <p:txBody>
          <a:bodyPr/>
          <a:lstStyle>
            <a:lvl1pPr marL="0" indent="0" algn="l">
              <a:buNone/>
              <a:defRPr sz="1400">
                <a:solidFill>
                  <a:schemeClr val="tx1">
                    <a:lumMod val="50000"/>
                    <a:lumOff val="50000"/>
                  </a:schemeClr>
                </a:solidFill>
              </a:defRPr>
            </a:lvl1pPr>
          </a:lstStyle>
          <a:p>
            <a:pPr lvl="0"/>
            <a:r>
              <a:rPr lang="en-US" noProof="0"/>
              <a:t>Bullet Description</a:t>
            </a:r>
          </a:p>
        </p:txBody>
      </p:sp>
      <p:sp>
        <p:nvSpPr>
          <p:cNvPr id="55" name="Picture Placeholder 15">
            <a:extLst>
              <a:ext uri="{FF2B5EF4-FFF2-40B4-BE49-F238E27FC236}">
                <a16:creationId xmlns:a16="http://schemas.microsoft.com/office/drawing/2014/main" id="{02EC6DDF-472F-47FF-AB50-84DEB99BB340}"/>
              </a:ext>
            </a:extLst>
          </p:cNvPr>
          <p:cNvSpPr>
            <a:spLocks noGrp="1"/>
          </p:cNvSpPr>
          <p:nvPr>
            <p:ph type="pic" sz="quarter" idx="56"/>
          </p:nvPr>
        </p:nvSpPr>
        <p:spPr>
          <a:xfrm>
            <a:off x="4060200" y="4023015"/>
            <a:ext cx="1217130" cy="1217130"/>
          </a:xfrm>
          <a:noFill/>
          <a:ln w="12700" cap="sq">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a:t>Click icon to add picture</a:t>
            </a:r>
            <a:endParaRPr lang="en-US" noProof="0" dirty="0"/>
          </a:p>
        </p:txBody>
      </p:sp>
      <p:sp>
        <p:nvSpPr>
          <p:cNvPr id="57" name="Text Placeholder 8">
            <a:extLst>
              <a:ext uri="{FF2B5EF4-FFF2-40B4-BE49-F238E27FC236}">
                <a16:creationId xmlns:a16="http://schemas.microsoft.com/office/drawing/2014/main" id="{AF5761D3-6448-4A50-A12B-FA61DEC69082}"/>
              </a:ext>
            </a:extLst>
          </p:cNvPr>
          <p:cNvSpPr>
            <a:spLocks noGrp="1"/>
          </p:cNvSpPr>
          <p:nvPr>
            <p:ph type="body" sz="quarter" idx="58" hasCustomPrompt="1"/>
          </p:nvPr>
        </p:nvSpPr>
        <p:spPr>
          <a:xfrm>
            <a:off x="5434954" y="4184865"/>
            <a:ext cx="1572736" cy="656544"/>
          </a:xfrm>
        </p:spPr>
        <p:txBody>
          <a:bodyPr tIns="0" bIns="0" anchor="b"/>
          <a:lstStyle>
            <a:lvl1pPr marL="0" indent="0" algn="l">
              <a:buFont typeface="Arial" panose="020B0604020202020204" pitchFamily="34" charset="0"/>
              <a:buNone/>
              <a:defRPr sz="2400"/>
            </a:lvl1pPr>
          </a:lstStyle>
          <a:p>
            <a:pPr lvl="0"/>
            <a:r>
              <a:rPr lang="en-US" noProof="0"/>
              <a:t>Full Name</a:t>
            </a:r>
          </a:p>
        </p:txBody>
      </p:sp>
      <p:sp>
        <p:nvSpPr>
          <p:cNvPr id="58" name="Text Placeholder 10">
            <a:extLst>
              <a:ext uri="{FF2B5EF4-FFF2-40B4-BE49-F238E27FC236}">
                <a16:creationId xmlns:a16="http://schemas.microsoft.com/office/drawing/2014/main" id="{9614D939-F32E-421B-AA15-1AAE280558C2}"/>
              </a:ext>
            </a:extLst>
          </p:cNvPr>
          <p:cNvSpPr>
            <a:spLocks noGrp="1"/>
          </p:cNvSpPr>
          <p:nvPr>
            <p:ph type="body" sz="quarter" idx="59" hasCustomPrompt="1"/>
          </p:nvPr>
        </p:nvSpPr>
        <p:spPr>
          <a:xfrm>
            <a:off x="5442861" y="4885027"/>
            <a:ext cx="1572736" cy="355118"/>
          </a:xfrm>
        </p:spPr>
        <p:txBody>
          <a:bodyPr/>
          <a:lstStyle>
            <a:lvl1pPr marL="0" indent="0" algn="l">
              <a:buNone/>
              <a:defRPr sz="1400">
                <a:solidFill>
                  <a:schemeClr val="tx1">
                    <a:lumMod val="50000"/>
                    <a:lumOff val="50000"/>
                  </a:schemeClr>
                </a:solidFill>
              </a:defRPr>
            </a:lvl1pPr>
          </a:lstStyle>
          <a:p>
            <a:pPr lvl="0"/>
            <a:r>
              <a:rPr lang="en-US" noProof="0"/>
              <a:t>Bullet Description</a:t>
            </a:r>
          </a:p>
        </p:txBody>
      </p:sp>
      <p:sp>
        <p:nvSpPr>
          <p:cNvPr id="56" name="Picture Placeholder 15">
            <a:extLst>
              <a:ext uri="{FF2B5EF4-FFF2-40B4-BE49-F238E27FC236}">
                <a16:creationId xmlns:a16="http://schemas.microsoft.com/office/drawing/2014/main" id="{B6BBF386-2A9D-4CE1-BEA4-F34ECCB54C5B}"/>
              </a:ext>
            </a:extLst>
          </p:cNvPr>
          <p:cNvSpPr>
            <a:spLocks noGrp="1"/>
          </p:cNvSpPr>
          <p:nvPr>
            <p:ph type="pic" sz="quarter" idx="57"/>
          </p:nvPr>
        </p:nvSpPr>
        <p:spPr>
          <a:xfrm>
            <a:off x="7627744" y="4023015"/>
            <a:ext cx="1217130" cy="1217130"/>
          </a:xfrm>
          <a:noFill/>
          <a:ln w="12700" cap="sq">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a:t>Click icon to add picture</a:t>
            </a:r>
            <a:endParaRPr lang="en-US" noProof="0" dirty="0"/>
          </a:p>
        </p:txBody>
      </p:sp>
      <p:sp>
        <p:nvSpPr>
          <p:cNvPr id="59" name="Text Placeholder 8">
            <a:extLst>
              <a:ext uri="{FF2B5EF4-FFF2-40B4-BE49-F238E27FC236}">
                <a16:creationId xmlns:a16="http://schemas.microsoft.com/office/drawing/2014/main" id="{B91087F7-10AB-48EF-BA8D-F8FA69431013}"/>
              </a:ext>
            </a:extLst>
          </p:cNvPr>
          <p:cNvSpPr>
            <a:spLocks noGrp="1"/>
          </p:cNvSpPr>
          <p:nvPr>
            <p:ph type="body" sz="quarter" idx="60" hasCustomPrompt="1"/>
          </p:nvPr>
        </p:nvSpPr>
        <p:spPr>
          <a:xfrm>
            <a:off x="9002499" y="4184865"/>
            <a:ext cx="1572736" cy="656544"/>
          </a:xfrm>
        </p:spPr>
        <p:txBody>
          <a:bodyPr tIns="0" bIns="0" anchor="b"/>
          <a:lstStyle>
            <a:lvl1pPr marL="0" indent="0" algn="l">
              <a:buFont typeface="Arial" panose="020B0604020202020204" pitchFamily="34" charset="0"/>
              <a:buNone/>
              <a:defRPr sz="2400"/>
            </a:lvl1pPr>
          </a:lstStyle>
          <a:p>
            <a:pPr lvl="0"/>
            <a:r>
              <a:rPr lang="en-US" noProof="0"/>
              <a:t>Full Name</a:t>
            </a:r>
          </a:p>
        </p:txBody>
      </p:sp>
      <p:sp>
        <p:nvSpPr>
          <p:cNvPr id="60" name="Text Placeholder 10">
            <a:extLst>
              <a:ext uri="{FF2B5EF4-FFF2-40B4-BE49-F238E27FC236}">
                <a16:creationId xmlns:a16="http://schemas.microsoft.com/office/drawing/2014/main" id="{66D5770C-6F0D-4847-9DCB-025E17E91441}"/>
              </a:ext>
            </a:extLst>
          </p:cNvPr>
          <p:cNvSpPr>
            <a:spLocks noGrp="1"/>
          </p:cNvSpPr>
          <p:nvPr>
            <p:ph type="body" sz="quarter" idx="61" hasCustomPrompt="1"/>
          </p:nvPr>
        </p:nvSpPr>
        <p:spPr>
          <a:xfrm>
            <a:off x="9002499" y="4885027"/>
            <a:ext cx="1572736" cy="355118"/>
          </a:xfrm>
        </p:spPr>
        <p:txBody>
          <a:bodyPr/>
          <a:lstStyle>
            <a:lvl1pPr marL="0" indent="0" algn="l">
              <a:buNone/>
              <a:defRPr sz="1400">
                <a:solidFill>
                  <a:schemeClr val="tx1">
                    <a:lumMod val="50000"/>
                    <a:lumOff val="50000"/>
                  </a:schemeClr>
                </a:solidFill>
              </a:defRPr>
            </a:lvl1pPr>
          </a:lstStyle>
          <a:p>
            <a:pPr lvl="0"/>
            <a:r>
              <a:rPr lang="en-US" noProof="0"/>
              <a:t>Bullet Description</a:t>
            </a:r>
          </a:p>
        </p:txBody>
      </p:sp>
      <p:sp>
        <p:nvSpPr>
          <p:cNvPr id="3" name="Footer Placeholder 2">
            <a:extLst>
              <a:ext uri="{FF2B5EF4-FFF2-40B4-BE49-F238E27FC236}">
                <a16:creationId xmlns:a16="http://schemas.microsoft.com/office/drawing/2014/main" id="{08CCB8C2-B6A2-4C69-8D3A-57420A034BA4}"/>
              </a:ext>
            </a:extLst>
          </p:cNvPr>
          <p:cNvSpPr>
            <a:spLocks noGrp="1"/>
          </p:cNvSpPr>
          <p:nvPr>
            <p:ph type="ftr" sz="quarter" idx="12"/>
          </p:nvPr>
        </p:nvSpPr>
        <p:spPr/>
        <p:txBody>
          <a:bodyPr/>
          <a:lstStyle/>
          <a:p>
            <a:r>
              <a:rPr lang="en-US" noProof="0" dirty="0"/>
              <a:t>Add a footer</a:t>
            </a:r>
          </a:p>
        </p:txBody>
      </p:sp>
      <p:sp>
        <p:nvSpPr>
          <p:cNvPr id="24" name="Slide Number Placeholder 6">
            <a:extLst>
              <a:ext uri="{FF2B5EF4-FFF2-40B4-BE49-F238E27FC236}">
                <a16:creationId xmlns:a16="http://schemas.microsoft.com/office/drawing/2014/main" id="{694CD2E2-CA8B-354D-8563-5AC361B78B27}"/>
              </a:ext>
            </a:extLst>
          </p:cNvPr>
          <p:cNvSpPr>
            <a:spLocks noGrp="1"/>
          </p:cNvSpPr>
          <p:nvPr>
            <p:ph type="sldNum" sz="quarter" idx="62"/>
          </p:nvPr>
        </p:nvSpPr>
        <p:spPr>
          <a:xfrm>
            <a:off x="11091633" y="6456363"/>
            <a:ext cx="962795" cy="264330"/>
          </a:xfrm>
        </p:spPr>
        <p:txBody>
          <a:bodyPr/>
          <a:lstStyle/>
          <a:p>
            <a:r>
              <a:rPr lang="en-US" noProof="0" dirty="0"/>
              <a:t>page </a:t>
            </a:r>
            <a:fld id="{19B51A1E-902D-48AF-9020-955120F399B6}" type="slidenum">
              <a:rPr lang="en-US" b="1" i="1" noProof="0" smtClean="0"/>
              <a:pPr/>
              <a:t>‹#›</a:t>
            </a:fld>
            <a:endParaRPr lang="en-US" b="1" i="1" noProof="0" dirty="0"/>
          </a:p>
        </p:txBody>
      </p:sp>
    </p:spTree>
    <p:extLst>
      <p:ext uri="{BB962C8B-B14F-4D97-AF65-F5344CB8AC3E}">
        <p14:creationId xmlns:p14="http://schemas.microsoft.com/office/powerpoint/2010/main" val="32128930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p:nvPr>
        </p:nvSpPr>
        <p:spPr/>
        <p:txBody>
          <a:bodyPr/>
          <a:lstStyle>
            <a:lvl1pPr>
              <a:defRPr>
                <a:solidFill>
                  <a:schemeClr val="tx1">
                    <a:lumMod val="75000"/>
                    <a:lumOff val="25000"/>
                  </a:schemeClr>
                </a:solidFill>
              </a:defRPr>
            </a:lvl1pPr>
          </a:lstStyle>
          <a:p>
            <a:r>
              <a:rPr lang="en-US" noProof="0"/>
              <a:t>Click to edit Master title style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hasCustomPrompt="1"/>
          </p:nvPr>
        </p:nvSpPr>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E8FE0EB3-0FF4-4285-B9D3-90A5751B7BBF}"/>
              </a:ext>
            </a:extLst>
          </p:cNvPr>
          <p:cNvSpPr>
            <a:spLocks noGrp="1"/>
          </p:cNvSpPr>
          <p:nvPr>
            <p:ph type="ftr" sz="quarter" idx="12"/>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D93E3A8D-44B7-4CCB-AEEA-A0EF560F1504}"/>
              </a:ext>
            </a:extLst>
          </p:cNvPr>
          <p:cNvSpPr>
            <a:spLocks noGrp="1"/>
          </p:cNvSpPr>
          <p:nvPr>
            <p:ph type="sldNum" sz="quarter" idx="13"/>
          </p:nvPr>
        </p:nvSpPr>
        <p:spPr/>
        <p:txBody>
          <a:bodyPr/>
          <a:lstStyle/>
          <a:p>
            <a:r>
              <a:rPr lang="en-US" noProof="0" dirty="0"/>
              <a:t>page </a:t>
            </a:r>
            <a:fld id="{19B51A1E-902D-48AF-9020-955120F399B6}" type="slidenum">
              <a:rPr lang="en-US" b="1" i="1" noProof="0" smtClean="0"/>
              <a:pPr/>
              <a:t>‹#›</a:t>
            </a:fld>
            <a:endParaRPr lang="en-US" b="1" i="1" noProof="0" dirty="0"/>
          </a:p>
        </p:txBody>
      </p:sp>
    </p:spTree>
    <p:extLst>
      <p:ext uri="{BB962C8B-B14F-4D97-AF65-F5344CB8AC3E}">
        <p14:creationId xmlns:p14="http://schemas.microsoft.com/office/powerpoint/2010/main" val="17345016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US" noProof="0" dirty="0"/>
              <a:t>Add a footer</a:t>
            </a:r>
          </a:p>
        </p:txBody>
      </p:sp>
      <p:sp>
        <p:nvSpPr>
          <p:cNvPr id="5" name="Title 4">
            <a:extLst>
              <a:ext uri="{FF2B5EF4-FFF2-40B4-BE49-F238E27FC236}">
                <a16:creationId xmlns:a16="http://schemas.microsoft.com/office/drawing/2014/main" id="{05CD2AAA-246C-4A45-BE24-C1A9DB1D3C6B}"/>
              </a:ext>
            </a:extLst>
          </p:cNvPr>
          <p:cNvSpPr>
            <a:spLocks noGrp="1"/>
          </p:cNvSpPr>
          <p:nvPr>
            <p:ph type="title"/>
          </p:nvPr>
        </p:nvSpPr>
        <p:spPr>
          <a:xfrm>
            <a:off x="432000" y="432000"/>
            <a:ext cx="10143235" cy="432000"/>
          </a:xfrm>
        </p:spPr>
        <p:txBody>
          <a:bodyPr/>
          <a:lstStyle/>
          <a:p>
            <a:r>
              <a:rPr lang="en-US" noProof="0"/>
              <a:t>Click to edit Master title style</a:t>
            </a:r>
          </a:p>
        </p:txBody>
      </p:sp>
      <p:sp>
        <p:nvSpPr>
          <p:cNvPr id="7" name="Slide Number Placeholder 6">
            <a:extLst>
              <a:ext uri="{FF2B5EF4-FFF2-40B4-BE49-F238E27FC236}">
                <a16:creationId xmlns:a16="http://schemas.microsoft.com/office/drawing/2014/main" id="{005A0092-7256-3C4E-857B-D93B1A8D2CC7}"/>
              </a:ext>
            </a:extLst>
          </p:cNvPr>
          <p:cNvSpPr>
            <a:spLocks noGrp="1"/>
          </p:cNvSpPr>
          <p:nvPr>
            <p:ph type="sldNum" sz="quarter" idx="14"/>
          </p:nvPr>
        </p:nvSpPr>
        <p:spPr>
          <a:xfrm>
            <a:off x="11091633" y="6456363"/>
            <a:ext cx="962795" cy="264330"/>
          </a:xfrm>
        </p:spPr>
        <p:txBody>
          <a:bodyPr/>
          <a:lstStyle/>
          <a:p>
            <a:r>
              <a:rPr lang="en-US" noProof="0" dirty="0"/>
              <a:t>page </a:t>
            </a:r>
            <a:fld id="{19B51A1E-902D-48AF-9020-955120F399B6}" type="slidenum">
              <a:rPr lang="en-US" b="1" i="1" noProof="0" smtClean="0"/>
              <a:pPr/>
              <a:t>‹#›</a:t>
            </a:fld>
            <a:endParaRPr lang="en-US" b="1" i="1" noProof="0" dirty="0"/>
          </a:p>
        </p:txBody>
      </p:sp>
      <p:sp>
        <p:nvSpPr>
          <p:cNvPr id="8" name="Content Placeholder 2">
            <a:extLst>
              <a:ext uri="{FF2B5EF4-FFF2-40B4-BE49-F238E27FC236}">
                <a16:creationId xmlns:a16="http://schemas.microsoft.com/office/drawing/2014/main" id="{109829B2-67B8-42AF-A8F6-0483C504E33A}"/>
              </a:ext>
            </a:extLst>
          </p:cNvPr>
          <p:cNvSpPr>
            <a:spLocks noGrp="1"/>
          </p:cNvSpPr>
          <p:nvPr>
            <p:ph sz="half" idx="1" hasCustomPrompt="1"/>
          </p:nvPr>
        </p:nvSpPr>
        <p:spPr>
          <a:xfrm>
            <a:off x="432000" y="1197204"/>
            <a:ext cx="4865864" cy="4979759"/>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Content Placeholder 3">
            <a:extLst>
              <a:ext uri="{FF2B5EF4-FFF2-40B4-BE49-F238E27FC236}">
                <a16:creationId xmlns:a16="http://schemas.microsoft.com/office/drawing/2014/main" id="{D0953015-A379-403E-8191-D885E217C757}"/>
              </a:ext>
            </a:extLst>
          </p:cNvPr>
          <p:cNvSpPr>
            <a:spLocks noGrp="1"/>
          </p:cNvSpPr>
          <p:nvPr>
            <p:ph sz="half" idx="2" hasCustomPrompt="1"/>
          </p:nvPr>
        </p:nvSpPr>
        <p:spPr>
          <a:xfrm>
            <a:off x="5709372" y="1197204"/>
            <a:ext cx="4865864" cy="4979759"/>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8915521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948E38-8FB0-4E51-A01C-C88794372E50}"/>
              </a:ext>
            </a:extLst>
          </p:cNvPr>
          <p:cNvSpPr>
            <a:spLocks noGrp="1"/>
          </p:cNvSpPr>
          <p:nvPr>
            <p:ph idx="1" hasCustomPrompt="1"/>
          </p:nvPr>
        </p:nvSpPr>
        <p:spPr>
          <a:xfrm>
            <a:off x="432000" y="1152000"/>
            <a:ext cx="3240000" cy="503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4">
            <a:extLst>
              <a:ext uri="{FF2B5EF4-FFF2-40B4-BE49-F238E27FC236}">
                <a16:creationId xmlns:a16="http://schemas.microsoft.com/office/drawing/2014/main" id="{16A38E24-EB1C-472F-B631-5DF32F9C4CF5}"/>
              </a:ext>
            </a:extLst>
          </p:cNvPr>
          <p:cNvSpPr>
            <a:spLocks noGrp="1"/>
          </p:cNvSpPr>
          <p:nvPr>
            <p:ph type="body" sz="quarter" idx="12" hasCustomPrompt="1"/>
          </p:nvPr>
        </p:nvSpPr>
        <p:spPr>
          <a:xfrm>
            <a:off x="3883617" y="1152000"/>
            <a:ext cx="3240000" cy="5038725"/>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10">
            <a:extLst>
              <a:ext uri="{FF2B5EF4-FFF2-40B4-BE49-F238E27FC236}">
                <a16:creationId xmlns:a16="http://schemas.microsoft.com/office/drawing/2014/main" id="{5B4A252E-78C9-4F76-98A4-A4B580AD072A}"/>
              </a:ext>
            </a:extLst>
          </p:cNvPr>
          <p:cNvSpPr>
            <a:spLocks noGrp="1"/>
          </p:cNvSpPr>
          <p:nvPr>
            <p:ph type="body" sz="quarter" idx="13" hasCustomPrompt="1"/>
          </p:nvPr>
        </p:nvSpPr>
        <p:spPr>
          <a:xfrm>
            <a:off x="7335235" y="1152000"/>
            <a:ext cx="3240000" cy="5038725"/>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6D4BCA97-F31B-451D-82F8-6E000DF2118A}"/>
              </a:ext>
            </a:extLst>
          </p:cNvPr>
          <p:cNvSpPr>
            <a:spLocks noGrp="1"/>
          </p:cNvSpPr>
          <p:nvPr>
            <p:ph type="ftr" sz="quarter" idx="14"/>
          </p:nvPr>
        </p:nvSpPr>
        <p:spPr/>
        <p:txBody>
          <a:bodyPr/>
          <a:lstStyle/>
          <a:p>
            <a:r>
              <a:rPr lang="en-US" noProof="0" dirty="0"/>
              <a:t>Add a footer</a:t>
            </a:r>
          </a:p>
        </p:txBody>
      </p:sp>
      <p:sp>
        <p:nvSpPr>
          <p:cNvPr id="6" name="Title 5">
            <a:extLst>
              <a:ext uri="{FF2B5EF4-FFF2-40B4-BE49-F238E27FC236}">
                <a16:creationId xmlns:a16="http://schemas.microsoft.com/office/drawing/2014/main" id="{BC3A1E70-888C-457D-AFFC-B6844C5A7A9B}"/>
              </a:ext>
            </a:extLst>
          </p:cNvPr>
          <p:cNvSpPr>
            <a:spLocks noGrp="1"/>
          </p:cNvSpPr>
          <p:nvPr>
            <p:ph type="title"/>
          </p:nvPr>
        </p:nvSpPr>
        <p:spPr>
          <a:xfrm>
            <a:off x="432000" y="432000"/>
            <a:ext cx="10143235" cy="432000"/>
          </a:xfrm>
        </p:spPr>
        <p:txBody>
          <a:bodyPr/>
          <a:lstStyle/>
          <a:p>
            <a:r>
              <a:rPr lang="en-US" noProof="0"/>
              <a:t>Click to edit Master title style</a:t>
            </a:r>
          </a:p>
        </p:txBody>
      </p:sp>
      <p:sp>
        <p:nvSpPr>
          <p:cNvPr id="9" name="Slide Number Placeholder 6">
            <a:extLst>
              <a:ext uri="{FF2B5EF4-FFF2-40B4-BE49-F238E27FC236}">
                <a16:creationId xmlns:a16="http://schemas.microsoft.com/office/drawing/2014/main" id="{DB8ADDC7-03DF-504A-BCB2-CD59459CCF54}"/>
              </a:ext>
            </a:extLst>
          </p:cNvPr>
          <p:cNvSpPr>
            <a:spLocks noGrp="1"/>
          </p:cNvSpPr>
          <p:nvPr>
            <p:ph type="sldNum" sz="quarter" idx="15"/>
          </p:nvPr>
        </p:nvSpPr>
        <p:spPr>
          <a:xfrm>
            <a:off x="11091633" y="6456363"/>
            <a:ext cx="962795" cy="264330"/>
          </a:xfrm>
        </p:spPr>
        <p:txBody>
          <a:bodyPr/>
          <a:lstStyle/>
          <a:p>
            <a:r>
              <a:rPr lang="en-US" noProof="0" dirty="0"/>
              <a:t>page </a:t>
            </a:r>
            <a:fld id="{19B51A1E-902D-48AF-9020-955120F399B6}" type="slidenum">
              <a:rPr lang="en-US" b="1" i="1" noProof="0" smtClean="0"/>
              <a:pPr/>
              <a:t>‹#›</a:t>
            </a:fld>
            <a:endParaRPr lang="en-US" b="1" i="1" noProof="0" dirty="0"/>
          </a:p>
        </p:txBody>
      </p:sp>
    </p:spTree>
    <p:extLst>
      <p:ext uri="{BB962C8B-B14F-4D97-AF65-F5344CB8AC3E}">
        <p14:creationId xmlns:p14="http://schemas.microsoft.com/office/powerpoint/2010/main" val="26543880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with Image 2">
    <p:bg>
      <p:bgPr>
        <a:solidFill>
          <a:schemeClr val="accent4"/>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EC9DDC4F-A427-4A89-A8C8-29E5B3636915}"/>
              </a:ext>
            </a:extLst>
          </p:cNvPr>
          <p:cNvGrpSpPr/>
          <p:nvPr userDrawn="1"/>
        </p:nvGrpSpPr>
        <p:grpSpPr>
          <a:xfrm>
            <a:off x="5277678" y="0"/>
            <a:ext cx="5676382" cy="6858000"/>
            <a:chOff x="0" y="0"/>
            <a:chExt cx="12192000" cy="6858000"/>
          </a:xfrm>
          <a:solidFill>
            <a:schemeClr val="accent1"/>
          </a:solidFill>
        </p:grpSpPr>
        <p:sp>
          <p:nvSpPr>
            <p:cNvPr id="16" name="Rectangle 15">
              <a:extLst>
                <a:ext uri="{FF2B5EF4-FFF2-40B4-BE49-F238E27FC236}">
                  <a16:creationId xmlns:a16="http://schemas.microsoft.com/office/drawing/2014/main" id="{2116DDCD-23BC-4768-B673-35E1C415BFCE}"/>
                </a:ext>
              </a:extLst>
            </p:cNvPr>
            <p:cNvSpPr/>
            <p:nvPr userDrawn="1"/>
          </p:nvSpPr>
          <p:spPr>
            <a:xfrm>
              <a:off x="0" y="0"/>
              <a:ext cx="12192000" cy="1365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Rectangle 17">
              <a:extLst>
                <a:ext uri="{FF2B5EF4-FFF2-40B4-BE49-F238E27FC236}">
                  <a16:creationId xmlns:a16="http://schemas.microsoft.com/office/drawing/2014/main" id="{290EB2DE-F6E9-449A-BC72-D4F6DBBB6343}"/>
                </a:ext>
              </a:extLst>
            </p:cNvPr>
            <p:cNvSpPr/>
            <p:nvPr userDrawn="1"/>
          </p:nvSpPr>
          <p:spPr>
            <a:xfrm>
              <a:off x="0" y="6721475"/>
              <a:ext cx="12192000" cy="1365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3" name="Picture Placeholder 22">
            <a:extLst>
              <a:ext uri="{FF2B5EF4-FFF2-40B4-BE49-F238E27FC236}">
                <a16:creationId xmlns:a16="http://schemas.microsoft.com/office/drawing/2014/main" id="{96DB5B0F-1BA3-4AE0-9821-FC62BA98D422}"/>
              </a:ext>
            </a:extLst>
          </p:cNvPr>
          <p:cNvSpPr>
            <a:spLocks noGrp="1"/>
          </p:cNvSpPr>
          <p:nvPr>
            <p:ph type="pic" sz="quarter" idx="10" hasCustomPrompt="1"/>
          </p:nvPr>
        </p:nvSpPr>
        <p:spPr>
          <a:xfrm>
            <a:off x="136525" y="136525"/>
            <a:ext cx="10817535" cy="6584950"/>
          </a:xfrm>
        </p:spPr>
        <p:txBody>
          <a:bodyPr lIns="1080000" tIns="0" rIns="0" bIns="0" anchor="ctr"/>
          <a:lstStyle>
            <a:lvl1pPr marL="0" indent="0" algn="l">
              <a:buNone/>
              <a:defRPr i="1">
                <a:solidFill>
                  <a:schemeClr val="bg1"/>
                </a:solidFill>
                <a:latin typeface="Times New Roman" panose="02020603050405020304" pitchFamily="18" charset="0"/>
                <a:cs typeface="Times New Roman" panose="02020603050405020304" pitchFamily="18" charset="0"/>
              </a:defRPr>
            </a:lvl1pPr>
          </a:lstStyle>
          <a:p>
            <a:r>
              <a:rPr lang="en-US" noProof="0" dirty="0"/>
              <a:t>Insert or Drag and Drop Photo </a:t>
            </a:r>
            <a:br>
              <a:rPr lang="en-US" noProof="0" dirty="0"/>
            </a:br>
            <a:r>
              <a:rPr lang="en-US" noProof="0" dirty="0"/>
              <a:t>then Send to Back for overlay effect</a:t>
            </a:r>
          </a:p>
        </p:txBody>
      </p:sp>
      <p:sp>
        <p:nvSpPr>
          <p:cNvPr id="11" name="Rectangle 10">
            <a:extLst>
              <a:ext uri="{FF2B5EF4-FFF2-40B4-BE49-F238E27FC236}">
                <a16:creationId xmlns:a16="http://schemas.microsoft.com/office/drawing/2014/main" id="{3E534836-D52B-45E3-A123-FB9FFE3E0AE5}"/>
              </a:ext>
            </a:extLst>
          </p:cNvPr>
          <p:cNvSpPr/>
          <p:nvPr userDrawn="1"/>
        </p:nvSpPr>
        <p:spPr>
          <a:xfrm rot="5400000">
            <a:off x="4823394" y="590809"/>
            <a:ext cx="6584950" cy="5676382"/>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6" name="Footer Placeholder 5">
            <a:extLst>
              <a:ext uri="{FF2B5EF4-FFF2-40B4-BE49-F238E27FC236}">
                <a16:creationId xmlns:a16="http://schemas.microsoft.com/office/drawing/2014/main" id="{8183FF27-EC9A-4B3B-8FC8-8C0B22BAF41E}"/>
              </a:ext>
            </a:extLst>
          </p:cNvPr>
          <p:cNvSpPr>
            <a:spLocks noGrp="1"/>
          </p:cNvSpPr>
          <p:nvPr>
            <p:ph type="ftr" sz="quarter" idx="11"/>
          </p:nvPr>
        </p:nvSpPr>
        <p:spPr/>
        <p:txBody>
          <a:bodyPr/>
          <a:lstStyle/>
          <a:p>
            <a:r>
              <a:rPr lang="en-US" noProof="0" dirty="0"/>
              <a:t>Add a footer</a:t>
            </a:r>
          </a:p>
        </p:txBody>
      </p:sp>
      <p:sp>
        <p:nvSpPr>
          <p:cNvPr id="7" name="Slide Number Placeholder 6">
            <a:extLst>
              <a:ext uri="{FF2B5EF4-FFF2-40B4-BE49-F238E27FC236}">
                <a16:creationId xmlns:a16="http://schemas.microsoft.com/office/drawing/2014/main" id="{66BEA673-E77B-454E-A2E7-937820AAEFF4}"/>
              </a:ext>
            </a:extLst>
          </p:cNvPr>
          <p:cNvSpPr>
            <a:spLocks noGrp="1"/>
          </p:cNvSpPr>
          <p:nvPr>
            <p:ph type="sldNum" sz="quarter" idx="12"/>
          </p:nvPr>
        </p:nvSpPr>
        <p:spPr/>
        <p:txBody>
          <a:bodyPr/>
          <a:lstStyle/>
          <a:p>
            <a:r>
              <a:rPr lang="en-US" noProof="0" dirty="0"/>
              <a:t>page </a:t>
            </a:r>
            <a:fld id="{19B51A1E-902D-48AF-9020-955120F399B6}" type="slidenum">
              <a:rPr lang="en-US" b="1" i="1" noProof="0" smtClean="0"/>
              <a:pPr/>
              <a:t>‹#›</a:t>
            </a:fld>
            <a:endParaRPr lang="en-US" b="1" i="1" noProof="0" dirty="0"/>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5573044" y="3674372"/>
            <a:ext cx="5085650" cy="1870007"/>
          </a:xfrm>
        </p:spPr>
        <p:txBody>
          <a:bodyPr anchor="b"/>
          <a:lstStyle>
            <a:lvl1pPr algn="r">
              <a:defRPr sz="4500">
                <a:solidFill>
                  <a:schemeClr val="bg1"/>
                </a:solidFill>
              </a:defRPr>
            </a:lvl1pPr>
          </a:lstStyle>
          <a:p>
            <a:r>
              <a:rPr lang="en-US" noProof="0"/>
              <a:t>Click to edit your presentation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5573044" y="5711550"/>
            <a:ext cx="5085650" cy="691666"/>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Tree>
    <p:extLst>
      <p:ext uri="{BB962C8B-B14F-4D97-AF65-F5344CB8AC3E}">
        <p14:creationId xmlns:p14="http://schemas.microsoft.com/office/powerpoint/2010/main" val="24519703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 Colum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948E38-8FB0-4E51-A01C-C88794372E50}"/>
              </a:ext>
            </a:extLst>
          </p:cNvPr>
          <p:cNvSpPr>
            <a:spLocks noGrp="1"/>
          </p:cNvSpPr>
          <p:nvPr>
            <p:ph idx="1" hasCustomPrompt="1"/>
          </p:nvPr>
        </p:nvSpPr>
        <p:spPr>
          <a:xfrm>
            <a:off x="432000" y="1152000"/>
            <a:ext cx="1908000" cy="503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4">
            <a:extLst>
              <a:ext uri="{FF2B5EF4-FFF2-40B4-BE49-F238E27FC236}">
                <a16:creationId xmlns:a16="http://schemas.microsoft.com/office/drawing/2014/main" id="{1F5B3657-F2AE-455A-BF81-1A0C2ACECD20}"/>
              </a:ext>
            </a:extLst>
          </p:cNvPr>
          <p:cNvSpPr>
            <a:spLocks noGrp="1"/>
          </p:cNvSpPr>
          <p:nvPr>
            <p:ph type="body" sz="quarter" idx="12" hasCustomPrompt="1"/>
          </p:nvPr>
        </p:nvSpPr>
        <p:spPr>
          <a:xfrm>
            <a:off x="2490809" y="1152525"/>
            <a:ext cx="1908000" cy="5038725"/>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2">
            <a:extLst>
              <a:ext uri="{FF2B5EF4-FFF2-40B4-BE49-F238E27FC236}">
                <a16:creationId xmlns:a16="http://schemas.microsoft.com/office/drawing/2014/main" id="{6A983D98-E0AB-429A-9EC2-B50D4216D691}"/>
              </a:ext>
            </a:extLst>
          </p:cNvPr>
          <p:cNvSpPr>
            <a:spLocks noGrp="1"/>
          </p:cNvSpPr>
          <p:nvPr>
            <p:ph type="body" sz="quarter" idx="13" hasCustomPrompt="1"/>
          </p:nvPr>
        </p:nvSpPr>
        <p:spPr>
          <a:xfrm>
            <a:off x="4549618" y="1152525"/>
            <a:ext cx="1908000" cy="5038725"/>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14">
            <a:extLst>
              <a:ext uri="{FF2B5EF4-FFF2-40B4-BE49-F238E27FC236}">
                <a16:creationId xmlns:a16="http://schemas.microsoft.com/office/drawing/2014/main" id="{755213BF-EF6D-45DC-A01B-DE6C2F23A6D2}"/>
              </a:ext>
            </a:extLst>
          </p:cNvPr>
          <p:cNvSpPr>
            <a:spLocks noGrp="1"/>
          </p:cNvSpPr>
          <p:nvPr>
            <p:ph type="body" sz="quarter" idx="14" hasCustomPrompt="1"/>
          </p:nvPr>
        </p:nvSpPr>
        <p:spPr>
          <a:xfrm>
            <a:off x="6608427" y="1148060"/>
            <a:ext cx="1908000" cy="5038725"/>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Text Placeholder 16">
            <a:extLst>
              <a:ext uri="{FF2B5EF4-FFF2-40B4-BE49-F238E27FC236}">
                <a16:creationId xmlns:a16="http://schemas.microsoft.com/office/drawing/2014/main" id="{77D6BBBA-F4A3-45D4-91BC-A405FFDC7C3D}"/>
              </a:ext>
            </a:extLst>
          </p:cNvPr>
          <p:cNvSpPr>
            <a:spLocks noGrp="1"/>
          </p:cNvSpPr>
          <p:nvPr>
            <p:ph type="body" sz="quarter" idx="15" hasCustomPrompt="1"/>
          </p:nvPr>
        </p:nvSpPr>
        <p:spPr>
          <a:xfrm>
            <a:off x="8667235" y="1152525"/>
            <a:ext cx="1908000" cy="5038725"/>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2D09234E-176D-4BBF-9391-7B6F018C51AB}"/>
              </a:ext>
            </a:extLst>
          </p:cNvPr>
          <p:cNvSpPr>
            <a:spLocks noGrp="1"/>
          </p:cNvSpPr>
          <p:nvPr>
            <p:ph type="ftr" sz="quarter" idx="16"/>
          </p:nvPr>
        </p:nvSpPr>
        <p:spPr/>
        <p:txBody>
          <a:bodyPr/>
          <a:lstStyle/>
          <a:p>
            <a:r>
              <a:rPr lang="en-US" noProof="0" dirty="0"/>
              <a:t>Add a footer</a:t>
            </a:r>
          </a:p>
        </p:txBody>
      </p:sp>
      <p:sp>
        <p:nvSpPr>
          <p:cNvPr id="6" name="Title 5">
            <a:extLst>
              <a:ext uri="{FF2B5EF4-FFF2-40B4-BE49-F238E27FC236}">
                <a16:creationId xmlns:a16="http://schemas.microsoft.com/office/drawing/2014/main" id="{0219BBF2-DEB7-4E8E-8C83-D3D10FA6E37E}"/>
              </a:ext>
            </a:extLst>
          </p:cNvPr>
          <p:cNvSpPr>
            <a:spLocks noGrp="1"/>
          </p:cNvSpPr>
          <p:nvPr>
            <p:ph type="title"/>
          </p:nvPr>
        </p:nvSpPr>
        <p:spPr>
          <a:xfrm>
            <a:off x="432000" y="432000"/>
            <a:ext cx="10143235" cy="432000"/>
          </a:xfrm>
        </p:spPr>
        <p:txBody>
          <a:bodyPr/>
          <a:lstStyle/>
          <a:p>
            <a:r>
              <a:rPr lang="en-US" noProof="0"/>
              <a:t>Click to edit Master title style</a:t>
            </a:r>
          </a:p>
        </p:txBody>
      </p:sp>
      <p:sp>
        <p:nvSpPr>
          <p:cNvPr id="10" name="Slide Number Placeholder 6">
            <a:extLst>
              <a:ext uri="{FF2B5EF4-FFF2-40B4-BE49-F238E27FC236}">
                <a16:creationId xmlns:a16="http://schemas.microsoft.com/office/drawing/2014/main" id="{08BEF633-490C-6441-95CA-B2301D2D96DC}"/>
              </a:ext>
            </a:extLst>
          </p:cNvPr>
          <p:cNvSpPr>
            <a:spLocks noGrp="1"/>
          </p:cNvSpPr>
          <p:nvPr>
            <p:ph type="sldNum" sz="quarter" idx="17"/>
          </p:nvPr>
        </p:nvSpPr>
        <p:spPr>
          <a:xfrm>
            <a:off x="11091633" y="6456363"/>
            <a:ext cx="962795" cy="264330"/>
          </a:xfrm>
        </p:spPr>
        <p:txBody>
          <a:bodyPr/>
          <a:lstStyle/>
          <a:p>
            <a:r>
              <a:rPr lang="en-US" noProof="0" dirty="0"/>
              <a:t>page </a:t>
            </a:r>
            <a:fld id="{19B51A1E-902D-48AF-9020-955120F399B6}" type="slidenum">
              <a:rPr lang="en-US" b="1" i="1" noProof="0" smtClean="0"/>
              <a:pPr/>
              <a:t>‹#›</a:t>
            </a:fld>
            <a:endParaRPr lang="en-US" b="1" i="1" noProof="0" dirty="0"/>
          </a:p>
        </p:txBody>
      </p:sp>
    </p:spTree>
    <p:extLst>
      <p:ext uri="{BB962C8B-B14F-4D97-AF65-F5344CB8AC3E}">
        <p14:creationId xmlns:p14="http://schemas.microsoft.com/office/powerpoint/2010/main" val="9748372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322B50D-6A7D-41C6-BA57-613BC231DF36}"/>
              </a:ext>
            </a:extLst>
          </p:cNvPr>
          <p:cNvSpPr>
            <a:spLocks noGrp="1"/>
          </p:cNvSpPr>
          <p:nvPr>
            <p:ph type="body" idx="1" hasCustomPrompt="1"/>
          </p:nvPr>
        </p:nvSpPr>
        <p:spPr>
          <a:xfrm>
            <a:off x="432000" y="1152000"/>
            <a:ext cx="4860000" cy="360000"/>
          </a:xfrm>
        </p:spPr>
        <p:txBody>
          <a:bodyPr anchor="t"/>
          <a:lstStyle>
            <a:lvl1pPr marL="0" indent="0">
              <a:buNone/>
              <a:defRPr sz="2400" b="1">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4" name="Content Placeholder 3">
            <a:extLst>
              <a:ext uri="{FF2B5EF4-FFF2-40B4-BE49-F238E27FC236}">
                <a16:creationId xmlns:a16="http://schemas.microsoft.com/office/drawing/2014/main" id="{9FD584DA-F775-47B8-A1D7-6556AD5FCBD2}"/>
              </a:ext>
            </a:extLst>
          </p:cNvPr>
          <p:cNvSpPr>
            <a:spLocks noGrp="1"/>
          </p:cNvSpPr>
          <p:nvPr>
            <p:ph sz="half" idx="2" hasCustomPrompt="1"/>
          </p:nvPr>
        </p:nvSpPr>
        <p:spPr>
          <a:xfrm>
            <a:off x="432000" y="1584000"/>
            <a:ext cx="4860000" cy="46080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ooter Placeholder 4">
            <a:extLst>
              <a:ext uri="{FF2B5EF4-FFF2-40B4-BE49-F238E27FC236}">
                <a16:creationId xmlns:a16="http://schemas.microsoft.com/office/drawing/2014/main" id="{646B8F99-FAB0-4B33-87ED-9FF46D11A907}"/>
              </a:ext>
            </a:extLst>
          </p:cNvPr>
          <p:cNvSpPr>
            <a:spLocks noGrp="1"/>
          </p:cNvSpPr>
          <p:nvPr>
            <p:ph type="ftr" sz="quarter" idx="14"/>
          </p:nvPr>
        </p:nvSpPr>
        <p:spPr/>
        <p:txBody>
          <a:bodyPr/>
          <a:lstStyle/>
          <a:p>
            <a:r>
              <a:rPr lang="en-US" noProof="0" dirty="0"/>
              <a:t>Add a footer</a:t>
            </a:r>
          </a:p>
        </p:txBody>
      </p:sp>
      <p:sp>
        <p:nvSpPr>
          <p:cNvPr id="6" name="Title 5">
            <a:extLst>
              <a:ext uri="{FF2B5EF4-FFF2-40B4-BE49-F238E27FC236}">
                <a16:creationId xmlns:a16="http://schemas.microsoft.com/office/drawing/2014/main" id="{3673AE6F-1F65-4C50-B8BB-3CE8E3C02F5E}"/>
              </a:ext>
            </a:extLst>
          </p:cNvPr>
          <p:cNvSpPr>
            <a:spLocks noGrp="1"/>
          </p:cNvSpPr>
          <p:nvPr>
            <p:ph type="title"/>
          </p:nvPr>
        </p:nvSpPr>
        <p:spPr>
          <a:xfrm>
            <a:off x="432000" y="432000"/>
            <a:ext cx="10143235" cy="432000"/>
          </a:xfrm>
        </p:spPr>
        <p:txBody>
          <a:bodyPr/>
          <a:lstStyle/>
          <a:p>
            <a:r>
              <a:rPr lang="en-US" noProof="0"/>
              <a:t>Click to edit Master title style</a:t>
            </a:r>
          </a:p>
        </p:txBody>
      </p:sp>
      <p:sp>
        <p:nvSpPr>
          <p:cNvPr id="9" name="Slide Number Placeholder 6">
            <a:extLst>
              <a:ext uri="{FF2B5EF4-FFF2-40B4-BE49-F238E27FC236}">
                <a16:creationId xmlns:a16="http://schemas.microsoft.com/office/drawing/2014/main" id="{EFE5FCFC-5862-8346-B282-9ACAE5AA2B95}"/>
              </a:ext>
            </a:extLst>
          </p:cNvPr>
          <p:cNvSpPr>
            <a:spLocks noGrp="1"/>
          </p:cNvSpPr>
          <p:nvPr>
            <p:ph type="sldNum" sz="quarter" idx="15"/>
          </p:nvPr>
        </p:nvSpPr>
        <p:spPr>
          <a:xfrm>
            <a:off x="11091633" y="6456363"/>
            <a:ext cx="962795" cy="264330"/>
          </a:xfrm>
        </p:spPr>
        <p:txBody>
          <a:bodyPr/>
          <a:lstStyle/>
          <a:p>
            <a:r>
              <a:rPr lang="en-US" noProof="0" dirty="0"/>
              <a:t>page </a:t>
            </a:r>
            <a:fld id="{19B51A1E-902D-48AF-9020-955120F399B6}" type="slidenum">
              <a:rPr lang="en-US" b="1" i="1" noProof="0" smtClean="0"/>
              <a:pPr/>
              <a:t>‹#›</a:t>
            </a:fld>
            <a:endParaRPr lang="en-US" b="1" i="1" noProof="0" dirty="0"/>
          </a:p>
        </p:txBody>
      </p:sp>
      <p:sp>
        <p:nvSpPr>
          <p:cNvPr id="10" name="Content Placeholder 5">
            <a:extLst>
              <a:ext uri="{FF2B5EF4-FFF2-40B4-BE49-F238E27FC236}">
                <a16:creationId xmlns:a16="http://schemas.microsoft.com/office/drawing/2014/main" id="{484CD98A-64EE-42B1-9A8B-F495FEF2E9FE}"/>
              </a:ext>
            </a:extLst>
          </p:cNvPr>
          <p:cNvSpPr>
            <a:spLocks noGrp="1"/>
          </p:cNvSpPr>
          <p:nvPr>
            <p:ph sz="quarter" idx="4" hasCustomPrompt="1"/>
          </p:nvPr>
        </p:nvSpPr>
        <p:spPr>
          <a:xfrm>
            <a:off x="5715235" y="1581663"/>
            <a:ext cx="4786225" cy="4608000"/>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4">
            <a:extLst>
              <a:ext uri="{FF2B5EF4-FFF2-40B4-BE49-F238E27FC236}">
                <a16:creationId xmlns:a16="http://schemas.microsoft.com/office/drawing/2014/main" id="{99F7B39C-4DE9-4650-869E-0410A8E29AAA}"/>
              </a:ext>
            </a:extLst>
          </p:cNvPr>
          <p:cNvSpPr>
            <a:spLocks noGrp="1"/>
          </p:cNvSpPr>
          <p:nvPr>
            <p:ph type="body" sz="quarter" idx="3" hasCustomPrompt="1"/>
          </p:nvPr>
        </p:nvSpPr>
        <p:spPr>
          <a:xfrm>
            <a:off x="5715235" y="1151999"/>
            <a:ext cx="4860000" cy="359999"/>
          </a:xfrm>
        </p:spPr>
        <p:txBody>
          <a:bodyPr vert="horz" lIns="0" tIns="0" rIns="0" bIns="0" rtlCol="0" anchor="t">
            <a:noAutofit/>
          </a:bodyPr>
          <a:lstStyle>
            <a:lvl1pPr marL="0" indent="0">
              <a:buNone/>
              <a:defRPr lang="en-US" sz="2400" b="1"/>
            </a:lvl1pPr>
          </a:lstStyle>
          <a:p>
            <a:pPr marL="266700" lvl="0" indent="-266700"/>
            <a:r>
              <a:rPr lang="en-US" noProof="0"/>
              <a:t>Edit Master text styles</a:t>
            </a:r>
          </a:p>
        </p:txBody>
      </p:sp>
    </p:spTree>
    <p:extLst>
      <p:ext uri="{BB962C8B-B14F-4D97-AF65-F5344CB8AC3E}">
        <p14:creationId xmlns:p14="http://schemas.microsoft.com/office/powerpoint/2010/main" val="21390986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6D0504D-4610-4E9E-A2DB-8B701F044BBC}"/>
              </a:ext>
            </a:extLst>
          </p:cNvPr>
          <p:cNvSpPr>
            <a:spLocks noGrp="1"/>
          </p:cNvSpPr>
          <p:nvPr>
            <p:ph type="ftr" sz="quarter" idx="12"/>
          </p:nvPr>
        </p:nvSpPr>
        <p:spPr/>
        <p:txBody>
          <a:bodyPr/>
          <a:lstStyle/>
          <a:p>
            <a:r>
              <a:rPr lang="en-US" noProof="0" dirty="0"/>
              <a:t>Add a footer</a:t>
            </a:r>
          </a:p>
        </p:txBody>
      </p:sp>
      <p:sp>
        <p:nvSpPr>
          <p:cNvPr id="4" name="Slide Number Placeholder 6">
            <a:extLst>
              <a:ext uri="{FF2B5EF4-FFF2-40B4-BE49-F238E27FC236}">
                <a16:creationId xmlns:a16="http://schemas.microsoft.com/office/drawing/2014/main" id="{B5454C20-CBD2-8F4B-8A28-F61813EE96D8}"/>
              </a:ext>
            </a:extLst>
          </p:cNvPr>
          <p:cNvSpPr>
            <a:spLocks noGrp="1"/>
          </p:cNvSpPr>
          <p:nvPr>
            <p:ph type="sldNum" sz="quarter" idx="13"/>
          </p:nvPr>
        </p:nvSpPr>
        <p:spPr>
          <a:xfrm>
            <a:off x="11091633" y="6456363"/>
            <a:ext cx="962795" cy="264330"/>
          </a:xfrm>
        </p:spPr>
        <p:txBody>
          <a:bodyPr/>
          <a:lstStyle/>
          <a:p>
            <a:r>
              <a:rPr lang="en-US" noProof="0" dirty="0"/>
              <a:t>page </a:t>
            </a:r>
            <a:fld id="{19B51A1E-902D-48AF-9020-955120F399B6}" type="slidenum">
              <a:rPr lang="en-US" b="1" i="1" noProof="0" smtClean="0"/>
              <a:pPr/>
              <a:t>‹#›</a:t>
            </a:fld>
            <a:endParaRPr lang="en-US" b="1" i="1" noProof="0" dirty="0"/>
          </a:p>
        </p:txBody>
      </p:sp>
      <p:sp>
        <p:nvSpPr>
          <p:cNvPr id="5" name="Title 1">
            <a:extLst>
              <a:ext uri="{FF2B5EF4-FFF2-40B4-BE49-F238E27FC236}">
                <a16:creationId xmlns:a16="http://schemas.microsoft.com/office/drawing/2014/main" id="{5FFE2F7D-AF1E-41D2-8D7B-FE0BB1B572EA}"/>
              </a:ext>
            </a:extLst>
          </p:cNvPr>
          <p:cNvSpPr>
            <a:spLocks noGrp="1"/>
          </p:cNvSpPr>
          <p:nvPr>
            <p:ph type="title"/>
          </p:nvPr>
        </p:nvSpPr>
        <p:spPr>
          <a:xfrm>
            <a:off x="839788" y="457200"/>
            <a:ext cx="3932237" cy="1600200"/>
          </a:xfrm>
        </p:spPr>
        <p:txBody>
          <a:bodyPr anchor="b"/>
          <a:lstStyle>
            <a:lvl1pPr>
              <a:defRPr sz="3200"/>
            </a:lvl1pPr>
          </a:lstStyle>
          <a:p>
            <a:r>
              <a:rPr lang="en-US" noProof="0"/>
              <a:t>Click to edit Master title style</a:t>
            </a:r>
          </a:p>
        </p:txBody>
      </p:sp>
      <p:sp>
        <p:nvSpPr>
          <p:cNvPr id="6" name="Text Placeholder 3">
            <a:extLst>
              <a:ext uri="{FF2B5EF4-FFF2-40B4-BE49-F238E27FC236}">
                <a16:creationId xmlns:a16="http://schemas.microsoft.com/office/drawing/2014/main" id="{E7336E73-8189-49DD-8813-80CD92FB5701}"/>
              </a:ext>
            </a:extLst>
          </p:cNvPr>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7" name="Content Placeholder 2">
            <a:extLst>
              <a:ext uri="{FF2B5EF4-FFF2-40B4-BE49-F238E27FC236}">
                <a16:creationId xmlns:a16="http://schemas.microsoft.com/office/drawing/2014/main" id="{6F8D5478-FA4F-48AE-8588-59081070B7D7}"/>
              </a:ext>
            </a:extLst>
          </p:cNvPr>
          <p:cNvSpPr>
            <a:spLocks noGrp="1"/>
          </p:cNvSpPr>
          <p:nvPr>
            <p:ph idx="1" hasCustomPrompt="1"/>
          </p:nvPr>
        </p:nvSpPr>
        <p:spPr>
          <a:xfrm>
            <a:off x="5183188" y="457201"/>
            <a:ext cx="5082602" cy="5403850"/>
          </a:xfrm>
        </p:spPr>
        <p:txBody>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2217804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6D0504D-4610-4E9E-A2DB-8B701F044BBC}"/>
              </a:ext>
            </a:extLst>
          </p:cNvPr>
          <p:cNvSpPr>
            <a:spLocks noGrp="1"/>
          </p:cNvSpPr>
          <p:nvPr>
            <p:ph type="ftr" sz="quarter" idx="12"/>
          </p:nvPr>
        </p:nvSpPr>
        <p:spPr/>
        <p:txBody>
          <a:bodyPr/>
          <a:lstStyle/>
          <a:p>
            <a:r>
              <a:rPr lang="en-US" noProof="0" dirty="0"/>
              <a:t>Add a footer</a:t>
            </a:r>
          </a:p>
        </p:txBody>
      </p:sp>
      <p:sp>
        <p:nvSpPr>
          <p:cNvPr id="4" name="Slide Number Placeholder 6">
            <a:extLst>
              <a:ext uri="{FF2B5EF4-FFF2-40B4-BE49-F238E27FC236}">
                <a16:creationId xmlns:a16="http://schemas.microsoft.com/office/drawing/2014/main" id="{B5454C20-CBD2-8F4B-8A28-F61813EE96D8}"/>
              </a:ext>
            </a:extLst>
          </p:cNvPr>
          <p:cNvSpPr>
            <a:spLocks noGrp="1"/>
          </p:cNvSpPr>
          <p:nvPr>
            <p:ph type="sldNum" sz="quarter" idx="13"/>
          </p:nvPr>
        </p:nvSpPr>
        <p:spPr>
          <a:xfrm>
            <a:off x="11091633" y="6456363"/>
            <a:ext cx="962795" cy="264330"/>
          </a:xfrm>
        </p:spPr>
        <p:txBody>
          <a:bodyPr/>
          <a:lstStyle/>
          <a:p>
            <a:r>
              <a:rPr lang="en-US" noProof="0" dirty="0"/>
              <a:t>page </a:t>
            </a:r>
            <a:fld id="{19B51A1E-902D-48AF-9020-955120F399B6}" type="slidenum">
              <a:rPr lang="en-US" b="1" i="1" noProof="0" smtClean="0"/>
              <a:pPr/>
              <a:t>‹#›</a:t>
            </a:fld>
            <a:endParaRPr lang="en-US" b="1" i="1" noProof="0" dirty="0"/>
          </a:p>
        </p:txBody>
      </p:sp>
      <p:sp>
        <p:nvSpPr>
          <p:cNvPr id="5" name="Title 1">
            <a:extLst>
              <a:ext uri="{FF2B5EF4-FFF2-40B4-BE49-F238E27FC236}">
                <a16:creationId xmlns:a16="http://schemas.microsoft.com/office/drawing/2014/main" id="{5FFE2F7D-AF1E-41D2-8D7B-FE0BB1B572EA}"/>
              </a:ext>
            </a:extLst>
          </p:cNvPr>
          <p:cNvSpPr>
            <a:spLocks noGrp="1"/>
          </p:cNvSpPr>
          <p:nvPr>
            <p:ph type="title"/>
          </p:nvPr>
        </p:nvSpPr>
        <p:spPr>
          <a:xfrm>
            <a:off x="839788" y="457200"/>
            <a:ext cx="3932237" cy="1600200"/>
          </a:xfrm>
        </p:spPr>
        <p:txBody>
          <a:bodyPr anchor="b"/>
          <a:lstStyle>
            <a:lvl1pPr>
              <a:defRPr sz="3200"/>
            </a:lvl1pPr>
          </a:lstStyle>
          <a:p>
            <a:r>
              <a:rPr lang="en-US" noProof="0"/>
              <a:t>Click to edit Master title style</a:t>
            </a:r>
          </a:p>
        </p:txBody>
      </p:sp>
      <p:sp>
        <p:nvSpPr>
          <p:cNvPr id="6" name="Text Placeholder 3">
            <a:extLst>
              <a:ext uri="{FF2B5EF4-FFF2-40B4-BE49-F238E27FC236}">
                <a16:creationId xmlns:a16="http://schemas.microsoft.com/office/drawing/2014/main" id="{E7336E73-8189-49DD-8813-80CD92FB5701}"/>
              </a:ext>
            </a:extLst>
          </p:cNvPr>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9" name="Picture Placeholder 2">
            <a:extLst>
              <a:ext uri="{FF2B5EF4-FFF2-40B4-BE49-F238E27FC236}">
                <a16:creationId xmlns:a16="http://schemas.microsoft.com/office/drawing/2014/main" id="{050FC2D7-C428-4985-A707-D3D2DA6165E1}"/>
              </a:ext>
            </a:extLst>
          </p:cNvPr>
          <p:cNvSpPr>
            <a:spLocks noGrp="1"/>
          </p:cNvSpPr>
          <p:nvPr>
            <p:ph type="pic" idx="1"/>
          </p:nvPr>
        </p:nvSpPr>
        <p:spPr>
          <a:xfrm>
            <a:off x="5183188" y="457201"/>
            <a:ext cx="5063748"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Tree>
    <p:extLst>
      <p:ext uri="{BB962C8B-B14F-4D97-AF65-F5344CB8AC3E}">
        <p14:creationId xmlns:p14="http://schemas.microsoft.com/office/powerpoint/2010/main" val="5039245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p:nvPr>
        </p:nvSpPr>
        <p:spPr/>
        <p:txBody>
          <a:bodyPr/>
          <a:lstStyle>
            <a:lvl1pPr>
              <a:defRPr>
                <a:solidFill>
                  <a:schemeClr val="tx1">
                    <a:lumMod val="75000"/>
                    <a:lumOff val="25000"/>
                  </a:schemeClr>
                </a:solidFill>
              </a:defRPr>
            </a:lvl1pPr>
          </a:lstStyle>
          <a:p>
            <a:r>
              <a:rPr lang="en-US" noProof="0"/>
              <a:t>Click to edit Master title style</a:t>
            </a:r>
          </a:p>
        </p:txBody>
      </p:sp>
      <p:sp>
        <p:nvSpPr>
          <p:cNvPr id="3" name="Footer Placeholder 2">
            <a:extLst>
              <a:ext uri="{FF2B5EF4-FFF2-40B4-BE49-F238E27FC236}">
                <a16:creationId xmlns:a16="http://schemas.microsoft.com/office/drawing/2014/main" id="{08CCB8C2-B6A2-4C69-8D3A-57420A034BA4}"/>
              </a:ext>
            </a:extLst>
          </p:cNvPr>
          <p:cNvSpPr>
            <a:spLocks noGrp="1"/>
          </p:cNvSpPr>
          <p:nvPr>
            <p:ph type="ftr" sz="quarter" idx="12"/>
          </p:nvPr>
        </p:nvSpPr>
        <p:spPr/>
        <p:txBody>
          <a:bodyPr/>
          <a:lstStyle/>
          <a:p>
            <a:r>
              <a:rPr lang="en-US" noProof="0" dirty="0"/>
              <a:t>Add a footer</a:t>
            </a:r>
          </a:p>
        </p:txBody>
      </p:sp>
      <p:sp>
        <p:nvSpPr>
          <p:cNvPr id="6" name="Slide Number Placeholder 6">
            <a:extLst>
              <a:ext uri="{FF2B5EF4-FFF2-40B4-BE49-F238E27FC236}">
                <a16:creationId xmlns:a16="http://schemas.microsoft.com/office/drawing/2014/main" id="{28DDE606-CFBE-5C4D-91D3-266C9C6E730C}"/>
              </a:ext>
            </a:extLst>
          </p:cNvPr>
          <p:cNvSpPr>
            <a:spLocks noGrp="1"/>
          </p:cNvSpPr>
          <p:nvPr>
            <p:ph type="sldNum" sz="quarter" idx="14"/>
          </p:nvPr>
        </p:nvSpPr>
        <p:spPr>
          <a:xfrm>
            <a:off x="11091633" y="6456363"/>
            <a:ext cx="962795" cy="264330"/>
          </a:xfrm>
        </p:spPr>
        <p:txBody>
          <a:bodyPr/>
          <a:lstStyle/>
          <a:p>
            <a:r>
              <a:rPr lang="en-US" noProof="0" dirty="0"/>
              <a:t>page </a:t>
            </a:r>
            <a:fld id="{19B51A1E-902D-48AF-9020-955120F399B6}" type="slidenum">
              <a:rPr lang="en-US" b="1" i="1" noProof="0" smtClean="0"/>
              <a:pPr/>
              <a:t>‹#›</a:t>
            </a:fld>
            <a:endParaRPr lang="en-US" b="1" i="1" noProof="0" dirty="0"/>
          </a:p>
        </p:txBody>
      </p:sp>
    </p:spTree>
    <p:extLst>
      <p:ext uri="{BB962C8B-B14F-4D97-AF65-F5344CB8AC3E}">
        <p14:creationId xmlns:p14="http://schemas.microsoft.com/office/powerpoint/2010/main" val="15058552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6D0504D-4610-4E9E-A2DB-8B701F044BBC}"/>
              </a:ext>
            </a:extLst>
          </p:cNvPr>
          <p:cNvSpPr>
            <a:spLocks noGrp="1"/>
          </p:cNvSpPr>
          <p:nvPr>
            <p:ph type="ftr" sz="quarter" idx="12"/>
          </p:nvPr>
        </p:nvSpPr>
        <p:spPr/>
        <p:txBody>
          <a:bodyPr/>
          <a:lstStyle/>
          <a:p>
            <a:r>
              <a:rPr lang="en-US" noProof="0" dirty="0"/>
              <a:t>Add a footer</a:t>
            </a:r>
          </a:p>
        </p:txBody>
      </p:sp>
      <p:sp>
        <p:nvSpPr>
          <p:cNvPr id="4" name="Slide Number Placeholder 6">
            <a:extLst>
              <a:ext uri="{FF2B5EF4-FFF2-40B4-BE49-F238E27FC236}">
                <a16:creationId xmlns:a16="http://schemas.microsoft.com/office/drawing/2014/main" id="{B5454C20-CBD2-8F4B-8A28-F61813EE96D8}"/>
              </a:ext>
            </a:extLst>
          </p:cNvPr>
          <p:cNvSpPr>
            <a:spLocks noGrp="1"/>
          </p:cNvSpPr>
          <p:nvPr>
            <p:ph type="sldNum" sz="quarter" idx="13"/>
          </p:nvPr>
        </p:nvSpPr>
        <p:spPr>
          <a:xfrm>
            <a:off x="11091633" y="6456363"/>
            <a:ext cx="962795" cy="264330"/>
          </a:xfrm>
        </p:spPr>
        <p:txBody>
          <a:bodyPr/>
          <a:lstStyle/>
          <a:p>
            <a:r>
              <a:rPr lang="en-US" noProof="0" dirty="0"/>
              <a:t>page </a:t>
            </a:r>
            <a:fld id="{19B51A1E-902D-48AF-9020-955120F399B6}" type="slidenum">
              <a:rPr lang="en-US" b="1" i="1" noProof="0" smtClean="0"/>
              <a:pPr/>
              <a:t>‹#›</a:t>
            </a:fld>
            <a:endParaRPr lang="en-US" b="1" i="1" noProof="0" dirty="0"/>
          </a:p>
        </p:txBody>
      </p:sp>
    </p:spTree>
    <p:extLst>
      <p:ext uri="{BB962C8B-B14F-4D97-AF65-F5344CB8AC3E}">
        <p14:creationId xmlns:p14="http://schemas.microsoft.com/office/powerpoint/2010/main" val="11397670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ank You">
    <p:bg>
      <p:bgPr>
        <a:solidFill>
          <a:schemeClr val="accent4"/>
        </a:solidFill>
        <a:effectLst/>
      </p:bgPr>
    </p:bg>
    <p:spTree>
      <p:nvGrpSpPr>
        <p:cNvPr id="1" name=""/>
        <p:cNvGrpSpPr/>
        <p:nvPr/>
      </p:nvGrpSpPr>
      <p:grpSpPr>
        <a:xfrm>
          <a:off x="0" y="0"/>
          <a:ext cx="0" cy="0"/>
          <a:chOff x="0" y="0"/>
          <a:chExt cx="0" cy="0"/>
        </a:xfrm>
      </p:grpSpPr>
      <p:sp>
        <p:nvSpPr>
          <p:cNvPr id="23" name="Picture Placeholder 22">
            <a:extLst>
              <a:ext uri="{FF2B5EF4-FFF2-40B4-BE49-F238E27FC236}">
                <a16:creationId xmlns:a16="http://schemas.microsoft.com/office/drawing/2014/main" id="{96DB5B0F-1BA3-4AE0-9821-FC62BA98D422}"/>
              </a:ext>
            </a:extLst>
          </p:cNvPr>
          <p:cNvSpPr>
            <a:spLocks noGrp="1"/>
          </p:cNvSpPr>
          <p:nvPr>
            <p:ph type="pic" sz="quarter" idx="10" hasCustomPrompt="1"/>
          </p:nvPr>
        </p:nvSpPr>
        <p:spPr>
          <a:xfrm>
            <a:off x="136525" y="136525"/>
            <a:ext cx="10817535" cy="6584950"/>
          </a:xfrm>
        </p:spPr>
        <p:txBody>
          <a:bodyPr lIns="1080000" tIns="0" rIns="0" bIns="0" anchor="ctr"/>
          <a:lstStyle>
            <a:lvl1pPr marL="0" indent="0" algn="l">
              <a:buNone/>
              <a:defRPr i="1">
                <a:solidFill>
                  <a:schemeClr val="bg1"/>
                </a:solidFill>
                <a:latin typeface="Times New Roman" panose="02020603050405020304" pitchFamily="18" charset="0"/>
                <a:cs typeface="Times New Roman" panose="02020603050405020304" pitchFamily="18" charset="0"/>
              </a:defRPr>
            </a:lvl1pPr>
          </a:lstStyle>
          <a:p>
            <a:r>
              <a:rPr lang="en-US" noProof="0" dirty="0"/>
              <a:t>Insert or Drag and Drop Photo </a:t>
            </a:r>
            <a:br>
              <a:rPr lang="en-US" noProof="0" dirty="0"/>
            </a:br>
            <a:r>
              <a:rPr lang="en-US" noProof="0" dirty="0"/>
              <a:t>then Send to Back for overlay effect</a:t>
            </a:r>
          </a:p>
        </p:txBody>
      </p:sp>
      <p:sp>
        <p:nvSpPr>
          <p:cNvPr id="11" name="Rectangle 10">
            <a:extLst>
              <a:ext uri="{FF2B5EF4-FFF2-40B4-BE49-F238E27FC236}">
                <a16:creationId xmlns:a16="http://schemas.microsoft.com/office/drawing/2014/main" id="{3E534836-D52B-45E3-A123-FB9FFE3E0AE5}"/>
              </a:ext>
            </a:extLst>
          </p:cNvPr>
          <p:cNvSpPr/>
          <p:nvPr userDrawn="1"/>
        </p:nvSpPr>
        <p:spPr>
          <a:xfrm rot="5400000">
            <a:off x="4823394" y="590809"/>
            <a:ext cx="6584950" cy="5676382"/>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Rectangle 13">
            <a:extLst>
              <a:ext uri="{FF2B5EF4-FFF2-40B4-BE49-F238E27FC236}">
                <a16:creationId xmlns:a16="http://schemas.microsoft.com/office/drawing/2014/main" id="{8AC2952E-380C-48F5-9C93-B1EB0713EF3E}"/>
              </a:ext>
            </a:extLst>
          </p:cNvPr>
          <p:cNvSpPr/>
          <p:nvPr userDrawn="1"/>
        </p:nvSpPr>
        <p:spPr>
          <a:xfrm rot="5400000">
            <a:off x="-3360737" y="3360737"/>
            <a:ext cx="6858000" cy="136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4" name="Group 3">
            <a:extLst>
              <a:ext uri="{FF2B5EF4-FFF2-40B4-BE49-F238E27FC236}">
                <a16:creationId xmlns:a16="http://schemas.microsoft.com/office/drawing/2014/main" id="{A4A26770-290B-4E8A-B12A-36F7DDB7F2B1}"/>
              </a:ext>
            </a:extLst>
          </p:cNvPr>
          <p:cNvGrpSpPr/>
          <p:nvPr userDrawn="1"/>
        </p:nvGrpSpPr>
        <p:grpSpPr>
          <a:xfrm>
            <a:off x="0" y="0"/>
            <a:ext cx="5277678" cy="6858000"/>
            <a:chOff x="0" y="0"/>
            <a:chExt cx="10954058" cy="6858000"/>
          </a:xfrm>
        </p:grpSpPr>
        <p:sp>
          <p:nvSpPr>
            <p:cNvPr id="13" name="Rectangle 12">
              <a:extLst>
                <a:ext uri="{FF2B5EF4-FFF2-40B4-BE49-F238E27FC236}">
                  <a16:creationId xmlns:a16="http://schemas.microsoft.com/office/drawing/2014/main" id="{C783424E-B9B3-4D58-988A-26DEDF734F4E}"/>
                </a:ext>
              </a:extLst>
            </p:cNvPr>
            <p:cNvSpPr/>
            <p:nvPr userDrawn="1"/>
          </p:nvSpPr>
          <p:spPr>
            <a:xfrm>
              <a:off x="0" y="0"/>
              <a:ext cx="10954058" cy="136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Rectangle 14">
              <a:extLst>
                <a:ext uri="{FF2B5EF4-FFF2-40B4-BE49-F238E27FC236}">
                  <a16:creationId xmlns:a16="http://schemas.microsoft.com/office/drawing/2014/main" id="{7332BBED-D126-4DCA-9557-B488A96E405F}"/>
                </a:ext>
              </a:extLst>
            </p:cNvPr>
            <p:cNvSpPr/>
            <p:nvPr userDrawn="1"/>
          </p:nvSpPr>
          <p:spPr>
            <a:xfrm>
              <a:off x="0" y="6721475"/>
              <a:ext cx="10954058" cy="136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7" name="Slide Number Placeholder 6">
            <a:extLst>
              <a:ext uri="{FF2B5EF4-FFF2-40B4-BE49-F238E27FC236}">
                <a16:creationId xmlns:a16="http://schemas.microsoft.com/office/drawing/2014/main" id="{D344EF2B-4C23-4FC2-B680-617BC7D82A7E}"/>
              </a:ext>
            </a:extLst>
          </p:cNvPr>
          <p:cNvSpPr>
            <a:spLocks noGrp="1"/>
          </p:cNvSpPr>
          <p:nvPr>
            <p:ph type="sldNum" sz="quarter" idx="12"/>
          </p:nvPr>
        </p:nvSpPr>
        <p:spPr/>
        <p:txBody>
          <a:bodyPr/>
          <a:lstStyle/>
          <a:p>
            <a:r>
              <a:rPr lang="en-US" noProof="0" dirty="0"/>
              <a:t>page </a:t>
            </a:r>
            <a:fld id="{19B51A1E-902D-48AF-9020-955120F399B6}" type="slidenum">
              <a:rPr lang="en-US" b="1" i="1" noProof="0" smtClean="0"/>
              <a:pPr/>
              <a:t>‹#›</a:t>
            </a:fld>
            <a:endParaRPr lang="en-US" b="1" i="1" noProof="0" dirty="0"/>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5573044" y="2894682"/>
            <a:ext cx="5085650" cy="1870007"/>
          </a:xfrm>
        </p:spPr>
        <p:txBody>
          <a:bodyPr anchor="b"/>
          <a:lstStyle>
            <a:lvl1pPr algn="r">
              <a:defRPr sz="6600">
                <a:solidFill>
                  <a:schemeClr val="bg1"/>
                </a:solidFill>
              </a:defRPr>
            </a:lvl1pPr>
          </a:lstStyle>
          <a:p>
            <a:r>
              <a:rPr lang="en-US" noProof="0"/>
              <a:t>Thank You</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hasCustomPrompt="1"/>
          </p:nvPr>
        </p:nvSpPr>
        <p:spPr>
          <a:xfrm>
            <a:off x="5573044" y="5025053"/>
            <a:ext cx="4681330" cy="271807"/>
          </a:xfrm>
        </p:spPr>
        <p:txBody>
          <a:bodyPr/>
          <a:lstStyle>
            <a:lvl1pPr marL="0" indent="0" algn="r">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Full Name</a:t>
            </a:r>
          </a:p>
        </p:txBody>
      </p:sp>
      <p:sp>
        <p:nvSpPr>
          <p:cNvPr id="19" name="Text Placeholder 4">
            <a:extLst>
              <a:ext uri="{FF2B5EF4-FFF2-40B4-BE49-F238E27FC236}">
                <a16:creationId xmlns:a16="http://schemas.microsoft.com/office/drawing/2014/main" id="{77D147AD-3B0C-4B21-AE3D-178E0B7E360D}"/>
              </a:ext>
            </a:extLst>
          </p:cNvPr>
          <p:cNvSpPr>
            <a:spLocks noGrp="1"/>
          </p:cNvSpPr>
          <p:nvPr>
            <p:ph type="body" sz="quarter" idx="15" hasCustomPrompt="1"/>
          </p:nvPr>
        </p:nvSpPr>
        <p:spPr>
          <a:xfrm>
            <a:off x="5573044" y="5431223"/>
            <a:ext cx="4681330" cy="252000"/>
          </a:xfrm>
        </p:spPr>
        <p:txBody>
          <a:bodyPr/>
          <a:lstStyle>
            <a:lvl1pPr marL="0" indent="0" algn="r">
              <a:buNone/>
              <a:defRPr sz="1600">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Phone</a:t>
            </a:r>
          </a:p>
        </p:txBody>
      </p:sp>
      <p:sp>
        <p:nvSpPr>
          <p:cNvPr id="20" name="Text Placeholder 10">
            <a:extLst>
              <a:ext uri="{FF2B5EF4-FFF2-40B4-BE49-F238E27FC236}">
                <a16:creationId xmlns:a16="http://schemas.microsoft.com/office/drawing/2014/main" id="{6EB09218-D127-4641-A366-94360A951A0D}"/>
              </a:ext>
            </a:extLst>
          </p:cNvPr>
          <p:cNvSpPr>
            <a:spLocks noGrp="1"/>
          </p:cNvSpPr>
          <p:nvPr>
            <p:ph type="body" sz="quarter" idx="16" hasCustomPrompt="1"/>
          </p:nvPr>
        </p:nvSpPr>
        <p:spPr>
          <a:xfrm>
            <a:off x="5573044" y="5817586"/>
            <a:ext cx="4681330" cy="252000"/>
          </a:xfrm>
        </p:spPr>
        <p:txBody>
          <a:bodyPr/>
          <a:lstStyle>
            <a:lvl1pPr marL="0" indent="0" algn="r">
              <a:buNone/>
              <a:defRPr sz="1600">
                <a:solidFill>
                  <a:schemeClr val="bg1"/>
                </a:solidFill>
              </a:defRPr>
            </a:lvl1pPr>
          </a:lstStyle>
          <a:p>
            <a:pPr lvl="0"/>
            <a:r>
              <a:rPr lang="en-US" noProof="0"/>
              <a:t>Email</a:t>
            </a:r>
          </a:p>
        </p:txBody>
      </p:sp>
      <p:sp>
        <p:nvSpPr>
          <p:cNvPr id="21" name="Text Placeholder 15">
            <a:extLst>
              <a:ext uri="{FF2B5EF4-FFF2-40B4-BE49-F238E27FC236}">
                <a16:creationId xmlns:a16="http://schemas.microsoft.com/office/drawing/2014/main" id="{B9C42B1D-23D7-46D7-A8E3-6667AC7EFB66}"/>
              </a:ext>
            </a:extLst>
          </p:cNvPr>
          <p:cNvSpPr>
            <a:spLocks noGrp="1"/>
          </p:cNvSpPr>
          <p:nvPr>
            <p:ph type="body" sz="quarter" idx="17" hasCustomPrompt="1"/>
          </p:nvPr>
        </p:nvSpPr>
        <p:spPr>
          <a:xfrm>
            <a:off x="5573044" y="6203950"/>
            <a:ext cx="4683095" cy="252413"/>
          </a:xfrm>
        </p:spPr>
        <p:txBody>
          <a:bodyPr/>
          <a:lstStyle>
            <a:lvl1pPr marL="0" indent="0" algn="r">
              <a:buNone/>
              <a:defRPr sz="1600">
                <a:solidFill>
                  <a:schemeClr val="bg1"/>
                </a:solidFill>
              </a:defRPr>
            </a:lvl1pPr>
          </a:lstStyle>
          <a:p>
            <a:pPr lvl="0"/>
            <a:r>
              <a:rPr lang="en-US" noProof="0"/>
              <a:t>Website</a:t>
            </a:r>
          </a:p>
        </p:txBody>
      </p:sp>
    </p:spTree>
    <p:extLst>
      <p:ext uri="{BB962C8B-B14F-4D97-AF65-F5344CB8AC3E}">
        <p14:creationId xmlns:p14="http://schemas.microsoft.com/office/powerpoint/2010/main" val="29303866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C88D655-4406-4239-85EC-50C2308745AA}"/>
              </a:ext>
            </a:extLst>
          </p:cNvPr>
          <p:cNvSpPr/>
          <p:nvPr userDrawn="1"/>
        </p:nvSpPr>
        <p:spPr>
          <a:xfrm>
            <a:off x="145004" y="135743"/>
            <a:ext cx="11909425" cy="6584950"/>
          </a:xfrm>
          <a:prstGeom prst="rect">
            <a:avLst/>
          </a:prstGeom>
          <a:solidFill>
            <a:schemeClr val="accent4">
              <a:lumMod val="5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5" name="Group 4">
            <a:extLst>
              <a:ext uri="{FF2B5EF4-FFF2-40B4-BE49-F238E27FC236}">
                <a16:creationId xmlns:a16="http://schemas.microsoft.com/office/drawing/2014/main" id="{EC9DDC4F-A427-4A89-A8C8-29E5B3636915}"/>
              </a:ext>
            </a:extLst>
          </p:cNvPr>
          <p:cNvGrpSpPr/>
          <p:nvPr userDrawn="1"/>
        </p:nvGrpSpPr>
        <p:grpSpPr>
          <a:xfrm>
            <a:off x="5277678" y="0"/>
            <a:ext cx="5676382" cy="6858000"/>
            <a:chOff x="0" y="0"/>
            <a:chExt cx="12192000" cy="6858000"/>
          </a:xfrm>
          <a:solidFill>
            <a:schemeClr val="accent1"/>
          </a:solidFill>
        </p:grpSpPr>
        <p:sp>
          <p:nvSpPr>
            <p:cNvPr id="16" name="Rectangle 15">
              <a:extLst>
                <a:ext uri="{FF2B5EF4-FFF2-40B4-BE49-F238E27FC236}">
                  <a16:creationId xmlns:a16="http://schemas.microsoft.com/office/drawing/2014/main" id="{2116DDCD-23BC-4768-B673-35E1C415BFCE}"/>
                </a:ext>
              </a:extLst>
            </p:cNvPr>
            <p:cNvSpPr/>
            <p:nvPr userDrawn="1"/>
          </p:nvSpPr>
          <p:spPr>
            <a:xfrm>
              <a:off x="0" y="0"/>
              <a:ext cx="12192000" cy="1365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Rectangle 17">
              <a:extLst>
                <a:ext uri="{FF2B5EF4-FFF2-40B4-BE49-F238E27FC236}">
                  <a16:creationId xmlns:a16="http://schemas.microsoft.com/office/drawing/2014/main" id="{290EB2DE-F6E9-449A-BC72-D4F6DBBB6343}"/>
                </a:ext>
              </a:extLst>
            </p:cNvPr>
            <p:cNvSpPr/>
            <p:nvPr userDrawn="1"/>
          </p:nvSpPr>
          <p:spPr>
            <a:xfrm>
              <a:off x="0" y="6721475"/>
              <a:ext cx="12192000" cy="1365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11" name="Rectangle 10">
            <a:extLst>
              <a:ext uri="{FF2B5EF4-FFF2-40B4-BE49-F238E27FC236}">
                <a16:creationId xmlns:a16="http://schemas.microsoft.com/office/drawing/2014/main" id="{3E534836-D52B-45E3-A123-FB9FFE3E0AE5}"/>
              </a:ext>
            </a:extLst>
          </p:cNvPr>
          <p:cNvSpPr/>
          <p:nvPr userDrawn="1"/>
        </p:nvSpPr>
        <p:spPr>
          <a:xfrm rot="5400000">
            <a:off x="4823394" y="590809"/>
            <a:ext cx="6584950" cy="5676382"/>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5573044" y="3674372"/>
            <a:ext cx="5085650" cy="1870007"/>
          </a:xfrm>
        </p:spPr>
        <p:txBody>
          <a:bodyPr anchor="b"/>
          <a:lstStyle>
            <a:lvl1pPr algn="r">
              <a:defRPr sz="4500">
                <a:solidFill>
                  <a:schemeClr val="bg1"/>
                </a:solidFill>
              </a:defRPr>
            </a:lvl1pPr>
          </a:lstStyle>
          <a:p>
            <a:r>
              <a:rPr lang="en-US" noProof="0"/>
              <a:t>Click to edit your presentation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5573044" y="5711550"/>
            <a:ext cx="5085650" cy="691666"/>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Tree>
    <p:extLst>
      <p:ext uri="{BB962C8B-B14F-4D97-AF65-F5344CB8AC3E}">
        <p14:creationId xmlns:p14="http://schemas.microsoft.com/office/powerpoint/2010/main" val="17571908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4"/>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E534836-D52B-45E3-A123-FB9FFE3E0AE5}"/>
              </a:ext>
            </a:extLst>
          </p:cNvPr>
          <p:cNvSpPr/>
          <p:nvPr userDrawn="1"/>
        </p:nvSpPr>
        <p:spPr>
          <a:xfrm rot="5400000">
            <a:off x="4823394" y="590809"/>
            <a:ext cx="6584950" cy="5676382"/>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5573044" y="3674372"/>
            <a:ext cx="5085650" cy="1870007"/>
          </a:xfrm>
        </p:spPr>
        <p:txBody>
          <a:bodyPr anchor="b"/>
          <a:lstStyle>
            <a:lvl1pPr algn="r">
              <a:defRPr sz="4500">
                <a:solidFill>
                  <a:schemeClr val="bg1"/>
                </a:solidFill>
              </a:defRPr>
            </a:lvl1pPr>
          </a:lstStyle>
          <a:p>
            <a:r>
              <a:rPr lang="en-US" noProof="0"/>
              <a:t>Divider Slide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5573044" y="5711550"/>
            <a:ext cx="5085650" cy="691666"/>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
        <p:nvSpPr>
          <p:cNvPr id="7" name="Slide Number Placeholder 6">
            <a:extLst>
              <a:ext uri="{FF2B5EF4-FFF2-40B4-BE49-F238E27FC236}">
                <a16:creationId xmlns:a16="http://schemas.microsoft.com/office/drawing/2014/main" id="{D344EF2B-4C23-4FC2-B680-617BC7D82A7E}"/>
              </a:ext>
            </a:extLst>
          </p:cNvPr>
          <p:cNvSpPr>
            <a:spLocks noGrp="1"/>
          </p:cNvSpPr>
          <p:nvPr>
            <p:ph type="sldNum" sz="quarter" idx="12"/>
          </p:nvPr>
        </p:nvSpPr>
        <p:spPr/>
        <p:txBody>
          <a:bodyPr/>
          <a:lstStyle/>
          <a:p>
            <a:r>
              <a:rPr lang="en-US" noProof="0" dirty="0"/>
              <a:t>page </a:t>
            </a:r>
            <a:fld id="{19B51A1E-902D-48AF-9020-955120F399B6}" type="slidenum">
              <a:rPr lang="en-US" b="1" i="1" noProof="0" smtClean="0"/>
              <a:pPr/>
              <a:t>‹#›</a:t>
            </a:fld>
            <a:endParaRPr lang="en-US" b="1" i="1" noProof="0" dirty="0"/>
          </a:p>
        </p:txBody>
      </p:sp>
    </p:spTree>
    <p:extLst>
      <p:ext uri="{BB962C8B-B14F-4D97-AF65-F5344CB8AC3E}">
        <p14:creationId xmlns:p14="http://schemas.microsoft.com/office/powerpoint/2010/main" val="4014787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Slide with Image">
    <p:bg>
      <p:bgPr>
        <a:solidFill>
          <a:schemeClr val="accent4"/>
        </a:solidFill>
        <a:effectLst/>
      </p:bgPr>
    </p:bg>
    <p:spTree>
      <p:nvGrpSpPr>
        <p:cNvPr id="1" name=""/>
        <p:cNvGrpSpPr/>
        <p:nvPr/>
      </p:nvGrpSpPr>
      <p:grpSpPr>
        <a:xfrm>
          <a:off x="0" y="0"/>
          <a:ext cx="0" cy="0"/>
          <a:chOff x="0" y="0"/>
          <a:chExt cx="0" cy="0"/>
        </a:xfrm>
      </p:grpSpPr>
      <p:sp>
        <p:nvSpPr>
          <p:cNvPr id="23" name="Picture Placeholder 22">
            <a:extLst>
              <a:ext uri="{FF2B5EF4-FFF2-40B4-BE49-F238E27FC236}">
                <a16:creationId xmlns:a16="http://schemas.microsoft.com/office/drawing/2014/main" id="{96DB5B0F-1BA3-4AE0-9821-FC62BA98D422}"/>
              </a:ext>
            </a:extLst>
          </p:cNvPr>
          <p:cNvSpPr>
            <a:spLocks noGrp="1"/>
          </p:cNvSpPr>
          <p:nvPr>
            <p:ph type="pic" sz="quarter" idx="10" hasCustomPrompt="1"/>
          </p:nvPr>
        </p:nvSpPr>
        <p:spPr>
          <a:xfrm>
            <a:off x="136525" y="136525"/>
            <a:ext cx="10817535" cy="6584950"/>
          </a:xfrm>
        </p:spPr>
        <p:txBody>
          <a:bodyPr lIns="1080000" tIns="0" rIns="0" bIns="0" anchor="ctr"/>
          <a:lstStyle>
            <a:lvl1pPr marL="0" indent="0" algn="l">
              <a:buNone/>
              <a:defRPr i="1">
                <a:solidFill>
                  <a:schemeClr val="bg1"/>
                </a:solidFill>
                <a:latin typeface="Times New Roman" panose="02020603050405020304" pitchFamily="18" charset="0"/>
                <a:cs typeface="Times New Roman" panose="02020603050405020304" pitchFamily="18" charset="0"/>
              </a:defRPr>
            </a:lvl1pPr>
          </a:lstStyle>
          <a:p>
            <a:r>
              <a:rPr lang="en-US" noProof="0" dirty="0"/>
              <a:t>Insert or Drag and Drop Photo </a:t>
            </a:r>
            <a:br>
              <a:rPr lang="en-US" noProof="0" dirty="0"/>
            </a:br>
            <a:r>
              <a:rPr lang="en-US" noProof="0" dirty="0"/>
              <a:t>then Send to Back for overlay effect</a:t>
            </a:r>
          </a:p>
        </p:txBody>
      </p:sp>
      <p:sp>
        <p:nvSpPr>
          <p:cNvPr id="11" name="Rectangle 10">
            <a:extLst>
              <a:ext uri="{FF2B5EF4-FFF2-40B4-BE49-F238E27FC236}">
                <a16:creationId xmlns:a16="http://schemas.microsoft.com/office/drawing/2014/main" id="{3E534836-D52B-45E3-A123-FB9FFE3E0AE5}"/>
              </a:ext>
            </a:extLst>
          </p:cNvPr>
          <p:cNvSpPr/>
          <p:nvPr userDrawn="1"/>
        </p:nvSpPr>
        <p:spPr>
          <a:xfrm rot="5400000">
            <a:off x="4823394" y="590809"/>
            <a:ext cx="6584950" cy="5676382"/>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5573044" y="3674372"/>
            <a:ext cx="5085650" cy="1870007"/>
          </a:xfrm>
        </p:spPr>
        <p:txBody>
          <a:bodyPr anchor="b"/>
          <a:lstStyle>
            <a:lvl1pPr algn="r">
              <a:defRPr sz="4500">
                <a:solidFill>
                  <a:schemeClr val="bg1"/>
                </a:solidFill>
              </a:defRPr>
            </a:lvl1pPr>
          </a:lstStyle>
          <a:p>
            <a:r>
              <a:rPr lang="en-US" noProof="0"/>
              <a:t>Divider Slide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5573044" y="5711550"/>
            <a:ext cx="5085650" cy="691666"/>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
        <p:nvSpPr>
          <p:cNvPr id="7" name="Slide Number Placeholder 6">
            <a:extLst>
              <a:ext uri="{FF2B5EF4-FFF2-40B4-BE49-F238E27FC236}">
                <a16:creationId xmlns:a16="http://schemas.microsoft.com/office/drawing/2014/main" id="{D344EF2B-4C23-4FC2-B680-617BC7D82A7E}"/>
              </a:ext>
            </a:extLst>
          </p:cNvPr>
          <p:cNvSpPr>
            <a:spLocks noGrp="1"/>
          </p:cNvSpPr>
          <p:nvPr>
            <p:ph type="sldNum" sz="quarter" idx="12"/>
          </p:nvPr>
        </p:nvSpPr>
        <p:spPr/>
        <p:txBody>
          <a:bodyPr/>
          <a:lstStyle/>
          <a:p>
            <a:r>
              <a:rPr lang="en-US" noProof="0" dirty="0"/>
              <a:t>page </a:t>
            </a:r>
            <a:fld id="{19B51A1E-902D-48AF-9020-955120F399B6}" type="slidenum">
              <a:rPr lang="en-US" b="1" i="1" noProof="0" smtClean="0"/>
              <a:pPr/>
              <a:t>‹#›</a:t>
            </a:fld>
            <a:endParaRPr lang="en-US" b="1" i="1" noProof="0" dirty="0"/>
          </a:p>
        </p:txBody>
      </p:sp>
    </p:spTree>
    <p:extLst>
      <p:ext uri="{BB962C8B-B14F-4D97-AF65-F5344CB8AC3E}">
        <p14:creationId xmlns:p14="http://schemas.microsoft.com/office/powerpoint/2010/main" val="28606369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rge Intro Copy">
    <p:bg>
      <p:bgPr>
        <a:solidFill>
          <a:schemeClr val="bg1">
            <a:lumMod val="95000"/>
          </a:schemeClr>
        </a:solidFill>
        <a:effectLst/>
      </p:bgPr>
    </p:bg>
    <p:spTree>
      <p:nvGrpSpPr>
        <p:cNvPr id="1" name=""/>
        <p:cNvGrpSpPr/>
        <p:nvPr/>
      </p:nvGrpSpPr>
      <p:grpSpPr>
        <a:xfrm>
          <a:off x="0" y="0"/>
          <a:ext cx="0" cy="0"/>
          <a:chOff x="0" y="0"/>
          <a:chExt cx="0" cy="0"/>
        </a:xfrm>
      </p:grpSpPr>
      <p:sp>
        <p:nvSpPr>
          <p:cNvPr id="10" name="Picture Placeholder 22">
            <a:extLst>
              <a:ext uri="{FF2B5EF4-FFF2-40B4-BE49-F238E27FC236}">
                <a16:creationId xmlns:a16="http://schemas.microsoft.com/office/drawing/2014/main" id="{785590BE-5BE1-4AF5-B0F8-7D999658F3F8}"/>
              </a:ext>
            </a:extLst>
          </p:cNvPr>
          <p:cNvSpPr>
            <a:spLocks noGrp="1"/>
          </p:cNvSpPr>
          <p:nvPr>
            <p:ph type="pic" sz="quarter" idx="10" hasCustomPrompt="1"/>
          </p:nvPr>
        </p:nvSpPr>
        <p:spPr>
          <a:xfrm>
            <a:off x="5277678" y="136525"/>
            <a:ext cx="5676382" cy="6584950"/>
          </a:xfrm>
          <a:solidFill>
            <a:schemeClr val="accent4">
              <a:lumMod val="50000"/>
            </a:schemeClr>
          </a:solidFill>
        </p:spPr>
        <p:txBody>
          <a:bodyPr lIns="0" tIns="1512000" rIns="0" bIns="0" anchor="t"/>
          <a:lstStyle>
            <a:lvl1pPr marL="0" indent="0" algn="ctr">
              <a:buNone/>
              <a:defRPr i="1">
                <a:solidFill>
                  <a:schemeClr val="bg1"/>
                </a:solidFill>
                <a:latin typeface="Times New Roman" panose="02020603050405020304" pitchFamily="18" charset="0"/>
                <a:cs typeface="Times New Roman" panose="02020603050405020304" pitchFamily="18" charset="0"/>
              </a:defRPr>
            </a:lvl1pPr>
          </a:lstStyle>
          <a:p>
            <a:r>
              <a:rPr lang="en-US" noProof="0" dirty="0"/>
              <a:t>Insert or Drag and Drop Photo </a:t>
            </a:r>
            <a:br>
              <a:rPr lang="en-US" noProof="0" dirty="0"/>
            </a:br>
            <a:r>
              <a:rPr lang="en-US" noProof="0" dirty="0"/>
              <a:t>then Send to Back for overlay effect</a:t>
            </a:r>
          </a:p>
        </p:txBody>
      </p:sp>
      <p:sp>
        <p:nvSpPr>
          <p:cNvPr id="11" name="Rectangle 10">
            <a:extLst>
              <a:ext uri="{FF2B5EF4-FFF2-40B4-BE49-F238E27FC236}">
                <a16:creationId xmlns:a16="http://schemas.microsoft.com/office/drawing/2014/main" id="{3E534836-D52B-45E3-A123-FB9FFE3E0AE5}"/>
              </a:ext>
            </a:extLst>
          </p:cNvPr>
          <p:cNvSpPr/>
          <p:nvPr userDrawn="1"/>
        </p:nvSpPr>
        <p:spPr>
          <a:xfrm rot="5400000">
            <a:off x="4823394" y="590809"/>
            <a:ext cx="6584950" cy="5676382"/>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7" name="Slide Number Placeholder 6">
            <a:extLst>
              <a:ext uri="{FF2B5EF4-FFF2-40B4-BE49-F238E27FC236}">
                <a16:creationId xmlns:a16="http://schemas.microsoft.com/office/drawing/2014/main" id="{D344EF2B-4C23-4FC2-B680-617BC7D82A7E}"/>
              </a:ext>
            </a:extLst>
          </p:cNvPr>
          <p:cNvSpPr>
            <a:spLocks noGrp="1"/>
          </p:cNvSpPr>
          <p:nvPr>
            <p:ph type="sldNum" sz="quarter" idx="12"/>
          </p:nvPr>
        </p:nvSpPr>
        <p:spPr/>
        <p:txBody>
          <a:bodyPr/>
          <a:lstStyle/>
          <a:p>
            <a:r>
              <a:rPr lang="en-US" noProof="0" dirty="0"/>
              <a:t>page </a:t>
            </a:r>
            <a:fld id="{19B51A1E-902D-48AF-9020-955120F399B6}" type="slidenum">
              <a:rPr lang="en-US" b="1" i="1" noProof="0" smtClean="0"/>
              <a:pPr/>
              <a:t>‹#›</a:t>
            </a:fld>
            <a:endParaRPr lang="en-US" b="1" i="1" noProof="0" dirty="0"/>
          </a:p>
        </p:txBody>
      </p:sp>
      <p:sp>
        <p:nvSpPr>
          <p:cNvPr id="12" name="Content Placeholder 2">
            <a:extLst>
              <a:ext uri="{FF2B5EF4-FFF2-40B4-BE49-F238E27FC236}">
                <a16:creationId xmlns:a16="http://schemas.microsoft.com/office/drawing/2014/main" id="{70C5F94B-D0C9-41CA-8885-CBEA4C917545}"/>
              </a:ext>
            </a:extLst>
          </p:cNvPr>
          <p:cNvSpPr>
            <a:spLocks noGrp="1"/>
          </p:cNvSpPr>
          <p:nvPr>
            <p:ph idx="13" hasCustomPrompt="1"/>
          </p:nvPr>
        </p:nvSpPr>
        <p:spPr>
          <a:xfrm>
            <a:off x="432001" y="3674372"/>
            <a:ext cx="4444800" cy="2728844"/>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grpSp>
        <p:nvGrpSpPr>
          <p:cNvPr id="8" name="Group 7">
            <a:extLst>
              <a:ext uri="{FF2B5EF4-FFF2-40B4-BE49-F238E27FC236}">
                <a16:creationId xmlns:a16="http://schemas.microsoft.com/office/drawing/2014/main" id="{83D56AE9-6D9F-474C-A5AA-1064B66023B2}"/>
              </a:ext>
            </a:extLst>
          </p:cNvPr>
          <p:cNvGrpSpPr/>
          <p:nvPr userDrawn="1"/>
        </p:nvGrpSpPr>
        <p:grpSpPr>
          <a:xfrm>
            <a:off x="5277678" y="0"/>
            <a:ext cx="5676381" cy="6858000"/>
            <a:chOff x="0" y="0"/>
            <a:chExt cx="12192000" cy="6858000"/>
          </a:xfrm>
          <a:solidFill>
            <a:schemeClr val="accent1"/>
          </a:solidFill>
        </p:grpSpPr>
        <p:sp>
          <p:nvSpPr>
            <p:cNvPr id="9" name="Rectangle 8">
              <a:extLst>
                <a:ext uri="{FF2B5EF4-FFF2-40B4-BE49-F238E27FC236}">
                  <a16:creationId xmlns:a16="http://schemas.microsoft.com/office/drawing/2014/main" id="{25FC2C23-C626-4C00-83A4-E40C9C7E8F5A}"/>
                </a:ext>
              </a:extLst>
            </p:cNvPr>
            <p:cNvSpPr/>
            <p:nvPr userDrawn="1"/>
          </p:nvSpPr>
          <p:spPr>
            <a:xfrm>
              <a:off x="0" y="0"/>
              <a:ext cx="12192000" cy="1365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3" name="Rectangle 12">
              <a:extLst>
                <a:ext uri="{FF2B5EF4-FFF2-40B4-BE49-F238E27FC236}">
                  <a16:creationId xmlns:a16="http://schemas.microsoft.com/office/drawing/2014/main" id="{06E2D5A7-6879-488F-81C7-1B8BA84D430F}"/>
                </a:ext>
              </a:extLst>
            </p:cNvPr>
            <p:cNvSpPr/>
            <p:nvPr userDrawn="1"/>
          </p:nvSpPr>
          <p:spPr>
            <a:xfrm>
              <a:off x="0" y="6721475"/>
              <a:ext cx="12192000" cy="1365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5573044" y="3674373"/>
            <a:ext cx="5085650" cy="720000"/>
          </a:xfrm>
        </p:spPr>
        <p:txBody>
          <a:bodyPr anchor="b"/>
          <a:lstStyle>
            <a:lvl1pPr algn="r">
              <a:defRPr sz="4500">
                <a:solidFill>
                  <a:schemeClr val="bg1"/>
                </a:solidFill>
              </a:defRPr>
            </a:lvl1pPr>
          </a:lstStyle>
          <a:p>
            <a:r>
              <a:rPr lang="en-US" noProof="0"/>
              <a:t>Divider Slide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5573044" y="4608000"/>
            <a:ext cx="5085650" cy="1800000"/>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Tree>
    <p:extLst>
      <p:ext uri="{BB962C8B-B14F-4D97-AF65-F5344CB8AC3E}">
        <p14:creationId xmlns:p14="http://schemas.microsoft.com/office/powerpoint/2010/main" val="35185594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ulle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p:nvPr>
        </p:nvSpPr>
        <p:spPr>
          <a:xfrm>
            <a:off x="432000" y="432000"/>
            <a:ext cx="10143235" cy="432000"/>
          </a:xfrm>
        </p:spPr>
        <p:txBody>
          <a:bodyPr/>
          <a:lstStyle>
            <a:lvl1pPr>
              <a:defRPr>
                <a:solidFill>
                  <a:schemeClr val="tx1">
                    <a:lumMod val="75000"/>
                    <a:lumOff val="25000"/>
                  </a:schemeClr>
                </a:solidFill>
              </a:defRPr>
            </a:lvl1pPr>
          </a:lstStyle>
          <a:p>
            <a:r>
              <a:rPr lang="en-US" noProof="0"/>
              <a:t>Click to edit Master title style</a:t>
            </a:r>
          </a:p>
        </p:txBody>
      </p:sp>
      <p:sp>
        <p:nvSpPr>
          <p:cNvPr id="5" name="Text Placeholder 4">
            <a:extLst>
              <a:ext uri="{FF2B5EF4-FFF2-40B4-BE49-F238E27FC236}">
                <a16:creationId xmlns:a16="http://schemas.microsoft.com/office/drawing/2014/main" id="{D52B871F-F800-4B02-8408-FF5D438CFEC4}"/>
              </a:ext>
            </a:extLst>
          </p:cNvPr>
          <p:cNvSpPr>
            <a:spLocks noGrp="1"/>
          </p:cNvSpPr>
          <p:nvPr>
            <p:ph type="body" sz="quarter" idx="13" hasCustomPrompt="1"/>
          </p:nvPr>
        </p:nvSpPr>
        <p:spPr>
          <a:xfrm>
            <a:off x="431800" y="1008000"/>
            <a:ext cx="10144125"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4" name="Rectangle 3">
            <a:extLst>
              <a:ext uri="{FF2B5EF4-FFF2-40B4-BE49-F238E27FC236}">
                <a16:creationId xmlns:a16="http://schemas.microsoft.com/office/drawing/2014/main" id="{9CA47B37-80B0-5A4F-BDC3-DE42D5B2D34F}"/>
              </a:ext>
            </a:extLst>
          </p:cNvPr>
          <p:cNvSpPr/>
          <p:nvPr userDrawn="1"/>
        </p:nvSpPr>
        <p:spPr>
          <a:xfrm>
            <a:off x="634213" y="2412312"/>
            <a:ext cx="1216152" cy="1216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Picture Placeholder 15">
            <a:extLst>
              <a:ext uri="{FF2B5EF4-FFF2-40B4-BE49-F238E27FC236}">
                <a16:creationId xmlns:a16="http://schemas.microsoft.com/office/drawing/2014/main" id="{9BEFB849-10AA-4702-9225-F101A3158C66}"/>
              </a:ext>
            </a:extLst>
          </p:cNvPr>
          <p:cNvSpPr>
            <a:spLocks noGrp="1"/>
          </p:cNvSpPr>
          <p:nvPr>
            <p:ph type="pic" sz="quarter" idx="41" hasCustomPrompt="1"/>
          </p:nvPr>
        </p:nvSpPr>
        <p:spPr>
          <a:xfrm>
            <a:off x="931393" y="2709492"/>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5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Add</a:t>
            </a:r>
          </a:p>
          <a:p>
            <a:pPr marL="266700" lvl="0" indent="-266700" algn="ctr"/>
            <a:r>
              <a:rPr lang="en-US" noProof="0" dirty="0"/>
              <a:t>Picture</a:t>
            </a:r>
          </a:p>
        </p:txBody>
      </p:sp>
      <p:sp>
        <p:nvSpPr>
          <p:cNvPr id="6" name="Text Placeholder 8">
            <a:extLst>
              <a:ext uri="{FF2B5EF4-FFF2-40B4-BE49-F238E27FC236}">
                <a16:creationId xmlns:a16="http://schemas.microsoft.com/office/drawing/2014/main" id="{F1427EE8-A6A1-4664-99FB-B4F84FEE6037}"/>
              </a:ext>
            </a:extLst>
          </p:cNvPr>
          <p:cNvSpPr>
            <a:spLocks noGrp="1"/>
          </p:cNvSpPr>
          <p:nvPr>
            <p:ph type="body" sz="quarter" idx="17" hasCustomPrompt="1"/>
          </p:nvPr>
        </p:nvSpPr>
        <p:spPr>
          <a:xfrm>
            <a:off x="431800" y="3971432"/>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8" name="Text Placeholder 10">
            <a:extLst>
              <a:ext uri="{FF2B5EF4-FFF2-40B4-BE49-F238E27FC236}">
                <a16:creationId xmlns:a16="http://schemas.microsoft.com/office/drawing/2014/main" id="{A9EE837D-7E70-4B33-89AA-1B0A10FAEEFD}"/>
              </a:ext>
            </a:extLst>
          </p:cNvPr>
          <p:cNvSpPr>
            <a:spLocks noGrp="1"/>
          </p:cNvSpPr>
          <p:nvPr>
            <p:ph type="body" sz="quarter" idx="18" hasCustomPrompt="1"/>
          </p:nvPr>
        </p:nvSpPr>
        <p:spPr>
          <a:xfrm>
            <a:off x="431800" y="4471987"/>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23" name="Rectangle 22">
            <a:extLst>
              <a:ext uri="{FF2B5EF4-FFF2-40B4-BE49-F238E27FC236}">
                <a16:creationId xmlns:a16="http://schemas.microsoft.com/office/drawing/2014/main" id="{1A6AC2DF-47CD-A743-A120-FBE75B801CF3}"/>
              </a:ext>
            </a:extLst>
          </p:cNvPr>
          <p:cNvSpPr/>
          <p:nvPr userDrawn="1"/>
        </p:nvSpPr>
        <p:spPr>
          <a:xfrm>
            <a:off x="2765072" y="2412312"/>
            <a:ext cx="1216152" cy="1216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8" name="Picture Placeholder 15">
            <a:extLst>
              <a:ext uri="{FF2B5EF4-FFF2-40B4-BE49-F238E27FC236}">
                <a16:creationId xmlns:a16="http://schemas.microsoft.com/office/drawing/2014/main" id="{950FDCA0-F98B-4045-84D2-96B0C07C3261}"/>
              </a:ext>
            </a:extLst>
          </p:cNvPr>
          <p:cNvSpPr>
            <a:spLocks noGrp="1"/>
          </p:cNvSpPr>
          <p:nvPr>
            <p:ph type="pic" sz="quarter" idx="47" hasCustomPrompt="1"/>
          </p:nvPr>
        </p:nvSpPr>
        <p:spPr>
          <a:xfrm>
            <a:off x="3062252" y="2709492"/>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5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Add</a:t>
            </a:r>
          </a:p>
          <a:p>
            <a:pPr marL="266700" lvl="0" indent="-266700" algn="ctr"/>
            <a:r>
              <a:rPr lang="en-US" noProof="0" dirty="0"/>
              <a:t>Picture</a:t>
            </a:r>
          </a:p>
        </p:txBody>
      </p:sp>
      <p:sp>
        <p:nvSpPr>
          <p:cNvPr id="9" name="Text Placeholder 8">
            <a:extLst>
              <a:ext uri="{FF2B5EF4-FFF2-40B4-BE49-F238E27FC236}">
                <a16:creationId xmlns:a16="http://schemas.microsoft.com/office/drawing/2014/main" id="{FAC72777-DABE-4857-9555-EC68421F02A3}"/>
              </a:ext>
            </a:extLst>
          </p:cNvPr>
          <p:cNvSpPr>
            <a:spLocks noGrp="1"/>
          </p:cNvSpPr>
          <p:nvPr>
            <p:ph type="body" sz="quarter" idx="33" hasCustomPrompt="1"/>
          </p:nvPr>
        </p:nvSpPr>
        <p:spPr>
          <a:xfrm>
            <a:off x="2562659" y="3971432"/>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10" name="Text Placeholder 10">
            <a:extLst>
              <a:ext uri="{FF2B5EF4-FFF2-40B4-BE49-F238E27FC236}">
                <a16:creationId xmlns:a16="http://schemas.microsoft.com/office/drawing/2014/main" id="{F5D4A1CD-8452-4E28-8B2B-1A89277B89BF}"/>
              </a:ext>
            </a:extLst>
          </p:cNvPr>
          <p:cNvSpPr>
            <a:spLocks noGrp="1"/>
          </p:cNvSpPr>
          <p:nvPr>
            <p:ph type="body" sz="quarter" idx="34" hasCustomPrompt="1"/>
          </p:nvPr>
        </p:nvSpPr>
        <p:spPr>
          <a:xfrm>
            <a:off x="2562659" y="4471987"/>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24" name="Rectangle 23">
            <a:extLst>
              <a:ext uri="{FF2B5EF4-FFF2-40B4-BE49-F238E27FC236}">
                <a16:creationId xmlns:a16="http://schemas.microsoft.com/office/drawing/2014/main" id="{17E0F6BC-FBF2-3048-B833-61609739028C}"/>
              </a:ext>
            </a:extLst>
          </p:cNvPr>
          <p:cNvSpPr/>
          <p:nvPr userDrawn="1"/>
        </p:nvSpPr>
        <p:spPr>
          <a:xfrm>
            <a:off x="4895931" y="2412312"/>
            <a:ext cx="1216152" cy="1216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9" name="Picture Placeholder 15">
            <a:extLst>
              <a:ext uri="{FF2B5EF4-FFF2-40B4-BE49-F238E27FC236}">
                <a16:creationId xmlns:a16="http://schemas.microsoft.com/office/drawing/2014/main" id="{6C44DD27-06F8-5E4B-A3C6-697621E92BE8}"/>
              </a:ext>
            </a:extLst>
          </p:cNvPr>
          <p:cNvSpPr>
            <a:spLocks noGrp="1"/>
          </p:cNvSpPr>
          <p:nvPr>
            <p:ph type="pic" sz="quarter" idx="48" hasCustomPrompt="1"/>
          </p:nvPr>
        </p:nvSpPr>
        <p:spPr>
          <a:xfrm>
            <a:off x="5193111" y="2709492"/>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5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Add</a:t>
            </a:r>
          </a:p>
          <a:p>
            <a:pPr marL="266700" lvl="0" indent="-266700" algn="ctr"/>
            <a:r>
              <a:rPr lang="en-US" noProof="0" dirty="0"/>
              <a:t>Picture</a:t>
            </a:r>
          </a:p>
        </p:txBody>
      </p:sp>
      <p:sp>
        <p:nvSpPr>
          <p:cNvPr id="11" name="Text Placeholder 8">
            <a:extLst>
              <a:ext uri="{FF2B5EF4-FFF2-40B4-BE49-F238E27FC236}">
                <a16:creationId xmlns:a16="http://schemas.microsoft.com/office/drawing/2014/main" id="{86592013-2150-45F9-9877-1E4E3C1AFC32}"/>
              </a:ext>
            </a:extLst>
          </p:cNvPr>
          <p:cNvSpPr>
            <a:spLocks noGrp="1"/>
          </p:cNvSpPr>
          <p:nvPr>
            <p:ph type="body" sz="quarter" idx="35" hasCustomPrompt="1"/>
          </p:nvPr>
        </p:nvSpPr>
        <p:spPr>
          <a:xfrm>
            <a:off x="4693518" y="3971432"/>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12" name="Text Placeholder 10">
            <a:extLst>
              <a:ext uri="{FF2B5EF4-FFF2-40B4-BE49-F238E27FC236}">
                <a16:creationId xmlns:a16="http://schemas.microsoft.com/office/drawing/2014/main" id="{3A7F7E8E-86F4-45B9-8D2D-E2C1A4FF3612}"/>
              </a:ext>
            </a:extLst>
          </p:cNvPr>
          <p:cNvSpPr>
            <a:spLocks noGrp="1"/>
          </p:cNvSpPr>
          <p:nvPr>
            <p:ph type="body" sz="quarter" idx="36" hasCustomPrompt="1"/>
          </p:nvPr>
        </p:nvSpPr>
        <p:spPr>
          <a:xfrm>
            <a:off x="4693518" y="4471987"/>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25" name="Rectangle 24">
            <a:extLst>
              <a:ext uri="{FF2B5EF4-FFF2-40B4-BE49-F238E27FC236}">
                <a16:creationId xmlns:a16="http://schemas.microsoft.com/office/drawing/2014/main" id="{D0B0310F-833E-864C-9FB7-B2B2A6714808}"/>
              </a:ext>
            </a:extLst>
          </p:cNvPr>
          <p:cNvSpPr/>
          <p:nvPr userDrawn="1"/>
        </p:nvSpPr>
        <p:spPr>
          <a:xfrm>
            <a:off x="7026790" y="2412312"/>
            <a:ext cx="1216152" cy="1216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0" name="Picture Placeholder 15">
            <a:extLst>
              <a:ext uri="{FF2B5EF4-FFF2-40B4-BE49-F238E27FC236}">
                <a16:creationId xmlns:a16="http://schemas.microsoft.com/office/drawing/2014/main" id="{B5386843-2347-C744-B933-1DD36A7C8E7D}"/>
              </a:ext>
            </a:extLst>
          </p:cNvPr>
          <p:cNvSpPr>
            <a:spLocks noGrp="1"/>
          </p:cNvSpPr>
          <p:nvPr>
            <p:ph type="pic" sz="quarter" idx="49" hasCustomPrompt="1"/>
          </p:nvPr>
        </p:nvSpPr>
        <p:spPr>
          <a:xfrm>
            <a:off x="7323970" y="2709492"/>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5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Add</a:t>
            </a:r>
          </a:p>
          <a:p>
            <a:pPr marL="266700" lvl="0" indent="-266700" algn="ctr"/>
            <a:r>
              <a:rPr lang="en-US" noProof="0" dirty="0"/>
              <a:t>Picture</a:t>
            </a:r>
          </a:p>
        </p:txBody>
      </p:sp>
      <p:sp>
        <p:nvSpPr>
          <p:cNvPr id="13" name="Text Placeholder 8">
            <a:extLst>
              <a:ext uri="{FF2B5EF4-FFF2-40B4-BE49-F238E27FC236}">
                <a16:creationId xmlns:a16="http://schemas.microsoft.com/office/drawing/2014/main" id="{B788C19C-2FDB-4A6C-969F-32022D374E97}"/>
              </a:ext>
            </a:extLst>
          </p:cNvPr>
          <p:cNvSpPr>
            <a:spLocks noGrp="1"/>
          </p:cNvSpPr>
          <p:nvPr>
            <p:ph type="body" sz="quarter" idx="37" hasCustomPrompt="1"/>
          </p:nvPr>
        </p:nvSpPr>
        <p:spPr>
          <a:xfrm>
            <a:off x="6824377" y="3971432"/>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14" name="Text Placeholder 10">
            <a:extLst>
              <a:ext uri="{FF2B5EF4-FFF2-40B4-BE49-F238E27FC236}">
                <a16:creationId xmlns:a16="http://schemas.microsoft.com/office/drawing/2014/main" id="{CCD08E75-AE8E-4E97-AD27-167DA938152E}"/>
              </a:ext>
            </a:extLst>
          </p:cNvPr>
          <p:cNvSpPr>
            <a:spLocks noGrp="1"/>
          </p:cNvSpPr>
          <p:nvPr>
            <p:ph type="body" sz="quarter" idx="38" hasCustomPrompt="1"/>
          </p:nvPr>
        </p:nvSpPr>
        <p:spPr>
          <a:xfrm>
            <a:off x="6824377" y="4471987"/>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26" name="Rectangle 25">
            <a:extLst>
              <a:ext uri="{FF2B5EF4-FFF2-40B4-BE49-F238E27FC236}">
                <a16:creationId xmlns:a16="http://schemas.microsoft.com/office/drawing/2014/main" id="{F906D597-BA39-4C4D-833F-CC0EE989B51C}"/>
              </a:ext>
            </a:extLst>
          </p:cNvPr>
          <p:cNvSpPr/>
          <p:nvPr userDrawn="1"/>
        </p:nvSpPr>
        <p:spPr>
          <a:xfrm>
            <a:off x="9157648" y="2412312"/>
            <a:ext cx="1216152" cy="1216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1" name="Picture Placeholder 15">
            <a:extLst>
              <a:ext uri="{FF2B5EF4-FFF2-40B4-BE49-F238E27FC236}">
                <a16:creationId xmlns:a16="http://schemas.microsoft.com/office/drawing/2014/main" id="{A768E49A-CED3-8F42-97CF-C7E360393704}"/>
              </a:ext>
            </a:extLst>
          </p:cNvPr>
          <p:cNvSpPr>
            <a:spLocks noGrp="1"/>
          </p:cNvSpPr>
          <p:nvPr>
            <p:ph type="pic" sz="quarter" idx="50" hasCustomPrompt="1"/>
          </p:nvPr>
        </p:nvSpPr>
        <p:spPr>
          <a:xfrm>
            <a:off x="9454828" y="2709492"/>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5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Add</a:t>
            </a:r>
          </a:p>
          <a:p>
            <a:pPr marL="266700" lvl="0" indent="-266700" algn="ctr"/>
            <a:r>
              <a:rPr lang="en-US" noProof="0" dirty="0"/>
              <a:t>Picture</a:t>
            </a:r>
          </a:p>
        </p:txBody>
      </p:sp>
      <p:sp>
        <p:nvSpPr>
          <p:cNvPr id="15" name="Text Placeholder 8">
            <a:extLst>
              <a:ext uri="{FF2B5EF4-FFF2-40B4-BE49-F238E27FC236}">
                <a16:creationId xmlns:a16="http://schemas.microsoft.com/office/drawing/2014/main" id="{3A12930B-8731-45E4-B3E3-DC1419155EC3}"/>
              </a:ext>
            </a:extLst>
          </p:cNvPr>
          <p:cNvSpPr>
            <a:spLocks noGrp="1"/>
          </p:cNvSpPr>
          <p:nvPr>
            <p:ph type="body" sz="quarter" idx="39" hasCustomPrompt="1"/>
          </p:nvPr>
        </p:nvSpPr>
        <p:spPr>
          <a:xfrm>
            <a:off x="8955235" y="3971432"/>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16" name="Text Placeholder 10">
            <a:extLst>
              <a:ext uri="{FF2B5EF4-FFF2-40B4-BE49-F238E27FC236}">
                <a16:creationId xmlns:a16="http://schemas.microsoft.com/office/drawing/2014/main" id="{5E102C08-A9A7-47C6-82C1-58FFBD85289D}"/>
              </a:ext>
            </a:extLst>
          </p:cNvPr>
          <p:cNvSpPr>
            <a:spLocks noGrp="1"/>
          </p:cNvSpPr>
          <p:nvPr>
            <p:ph type="body" sz="quarter" idx="40" hasCustomPrompt="1"/>
          </p:nvPr>
        </p:nvSpPr>
        <p:spPr>
          <a:xfrm>
            <a:off x="8955235" y="4471987"/>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3" name="Footer Placeholder 2">
            <a:extLst>
              <a:ext uri="{FF2B5EF4-FFF2-40B4-BE49-F238E27FC236}">
                <a16:creationId xmlns:a16="http://schemas.microsoft.com/office/drawing/2014/main" id="{08CCB8C2-B6A2-4C69-8D3A-57420A034BA4}"/>
              </a:ext>
            </a:extLst>
          </p:cNvPr>
          <p:cNvSpPr>
            <a:spLocks noGrp="1"/>
          </p:cNvSpPr>
          <p:nvPr>
            <p:ph type="ftr" sz="quarter" idx="12"/>
          </p:nvPr>
        </p:nvSpPr>
        <p:spPr/>
        <p:txBody>
          <a:bodyPr/>
          <a:lstStyle/>
          <a:p>
            <a:r>
              <a:rPr lang="en-US" noProof="0" dirty="0"/>
              <a:t>Add a footer</a:t>
            </a:r>
          </a:p>
        </p:txBody>
      </p:sp>
      <p:sp>
        <p:nvSpPr>
          <p:cNvPr id="22" name="Slide Number Placeholder 6">
            <a:extLst>
              <a:ext uri="{FF2B5EF4-FFF2-40B4-BE49-F238E27FC236}">
                <a16:creationId xmlns:a16="http://schemas.microsoft.com/office/drawing/2014/main" id="{40C2B055-E680-DE47-949A-41B3A5A9204A}"/>
              </a:ext>
            </a:extLst>
          </p:cNvPr>
          <p:cNvSpPr>
            <a:spLocks noGrp="1"/>
          </p:cNvSpPr>
          <p:nvPr>
            <p:ph type="sldNum" sz="quarter" idx="46"/>
          </p:nvPr>
        </p:nvSpPr>
        <p:spPr>
          <a:xfrm>
            <a:off x="11091633" y="6456363"/>
            <a:ext cx="962795" cy="264330"/>
          </a:xfrm>
        </p:spPr>
        <p:txBody>
          <a:bodyPr/>
          <a:lstStyle/>
          <a:p>
            <a:r>
              <a:rPr lang="en-US" noProof="0" dirty="0"/>
              <a:t>page </a:t>
            </a:r>
            <a:fld id="{19B51A1E-902D-48AF-9020-955120F399B6}" type="slidenum">
              <a:rPr lang="en-US" b="1" i="1" noProof="0" smtClean="0"/>
              <a:pPr/>
              <a:t>‹#›</a:t>
            </a:fld>
            <a:endParaRPr lang="en-US" b="1" i="1" noProof="0" dirty="0"/>
          </a:p>
        </p:txBody>
      </p:sp>
    </p:spTree>
    <p:extLst>
      <p:ext uri="{BB962C8B-B14F-4D97-AF65-F5344CB8AC3E}">
        <p14:creationId xmlns:p14="http://schemas.microsoft.com/office/powerpoint/2010/main" val="3421750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mage Bullets 3X">
    <p:bg>
      <p:bgPr>
        <a:solidFill>
          <a:schemeClr val="bg1">
            <a:lumMod val="95000"/>
          </a:schemeClr>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5E3B0AD5-3645-8443-891F-C0E1D9763D7A}"/>
              </a:ext>
            </a:extLst>
          </p:cNvPr>
          <p:cNvSpPr/>
          <p:nvPr userDrawn="1"/>
        </p:nvSpPr>
        <p:spPr>
          <a:xfrm>
            <a:off x="634213" y="2412312"/>
            <a:ext cx="1216152" cy="1216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4" name="Picture Placeholder 15">
            <a:extLst>
              <a:ext uri="{FF2B5EF4-FFF2-40B4-BE49-F238E27FC236}">
                <a16:creationId xmlns:a16="http://schemas.microsoft.com/office/drawing/2014/main" id="{58E0D31A-DD56-EF4B-A0DC-8130892CA19D}"/>
              </a:ext>
            </a:extLst>
          </p:cNvPr>
          <p:cNvSpPr>
            <a:spLocks noGrp="1"/>
          </p:cNvSpPr>
          <p:nvPr>
            <p:ph type="pic" sz="quarter" idx="45" hasCustomPrompt="1"/>
          </p:nvPr>
        </p:nvSpPr>
        <p:spPr>
          <a:xfrm>
            <a:off x="931393" y="2709492"/>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5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Add</a:t>
            </a:r>
          </a:p>
          <a:p>
            <a:pPr marL="266700" lvl="0" indent="-266700" algn="ctr"/>
            <a:r>
              <a:rPr lang="en-US" noProof="0" dirty="0"/>
              <a:t>Picture</a:t>
            </a:r>
          </a:p>
        </p:txBody>
      </p:sp>
      <p:sp>
        <p:nvSpPr>
          <p:cNvPr id="16" name="Text Placeholder 8">
            <a:extLst>
              <a:ext uri="{FF2B5EF4-FFF2-40B4-BE49-F238E27FC236}">
                <a16:creationId xmlns:a16="http://schemas.microsoft.com/office/drawing/2014/main" id="{DB2281E6-0C7F-4B74-AABC-FC737C5B9605}"/>
              </a:ext>
            </a:extLst>
          </p:cNvPr>
          <p:cNvSpPr>
            <a:spLocks noGrp="1"/>
          </p:cNvSpPr>
          <p:nvPr>
            <p:ph type="body" sz="quarter" idx="17" hasCustomPrompt="1"/>
          </p:nvPr>
        </p:nvSpPr>
        <p:spPr>
          <a:xfrm>
            <a:off x="431800" y="3971432"/>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17" name="Text Placeholder 10">
            <a:extLst>
              <a:ext uri="{FF2B5EF4-FFF2-40B4-BE49-F238E27FC236}">
                <a16:creationId xmlns:a16="http://schemas.microsoft.com/office/drawing/2014/main" id="{0A536C56-F4CA-43D8-98A9-E597F5B81368}"/>
              </a:ext>
            </a:extLst>
          </p:cNvPr>
          <p:cNvSpPr>
            <a:spLocks noGrp="1"/>
          </p:cNvSpPr>
          <p:nvPr>
            <p:ph type="body" sz="quarter" idx="18" hasCustomPrompt="1"/>
          </p:nvPr>
        </p:nvSpPr>
        <p:spPr>
          <a:xfrm>
            <a:off x="431800" y="4471987"/>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32" name="Rectangle 31">
            <a:extLst>
              <a:ext uri="{FF2B5EF4-FFF2-40B4-BE49-F238E27FC236}">
                <a16:creationId xmlns:a16="http://schemas.microsoft.com/office/drawing/2014/main" id="{BE9B724A-B58C-CD4D-8980-C0DFE08B79B5}"/>
              </a:ext>
            </a:extLst>
          </p:cNvPr>
          <p:cNvSpPr/>
          <p:nvPr userDrawn="1"/>
        </p:nvSpPr>
        <p:spPr>
          <a:xfrm>
            <a:off x="2765072" y="2412312"/>
            <a:ext cx="1216152" cy="1216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5" name="Picture Placeholder 15">
            <a:extLst>
              <a:ext uri="{FF2B5EF4-FFF2-40B4-BE49-F238E27FC236}">
                <a16:creationId xmlns:a16="http://schemas.microsoft.com/office/drawing/2014/main" id="{49A7B2CE-81BA-D944-BE88-232214C60554}"/>
              </a:ext>
            </a:extLst>
          </p:cNvPr>
          <p:cNvSpPr>
            <a:spLocks noGrp="1"/>
          </p:cNvSpPr>
          <p:nvPr>
            <p:ph type="pic" sz="quarter" idx="47" hasCustomPrompt="1"/>
          </p:nvPr>
        </p:nvSpPr>
        <p:spPr>
          <a:xfrm>
            <a:off x="3062252" y="2709492"/>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5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Add</a:t>
            </a:r>
          </a:p>
          <a:p>
            <a:pPr marL="266700" lvl="0" indent="-266700" algn="ctr"/>
            <a:r>
              <a:rPr lang="en-US" noProof="0" dirty="0"/>
              <a:t>Picture</a:t>
            </a:r>
          </a:p>
        </p:txBody>
      </p:sp>
      <p:sp>
        <p:nvSpPr>
          <p:cNvPr id="18" name="Text Placeholder 8">
            <a:extLst>
              <a:ext uri="{FF2B5EF4-FFF2-40B4-BE49-F238E27FC236}">
                <a16:creationId xmlns:a16="http://schemas.microsoft.com/office/drawing/2014/main" id="{CC4D12C2-93C1-4E0C-B8E5-7ABB260F3F80}"/>
              </a:ext>
            </a:extLst>
          </p:cNvPr>
          <p:cNvSpPr>
            <a:spLocks noGrp="1"/>
          </p:cNvSpPr>
          <p:nvPr>
            <p:ph type="body" sz="quarter" idx="33" hasCustomPrompt="1"/>
          </p:nvPr>
        </p:nvSpPr>
        <p:spPr>
          <a:xfrm>
            <a:off x="2562659" y="3971432"/>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19" name="Text Placeholder 10">
            <a:extLst>
              <a:ext uri="{FF2B5EF4-FFF2-40B4-BE49-F238E27FC236}">
                <a16:creationId xmlns:a16="http://schemas.microsoft.com/office/drawing/2014/main" id="{11327781-DAAF-4F83-B459-FCB50CCFE896}"/>
              </a:ext>
            </a:extLst>
          </p:cNvPr>
          <p:cNvSpPr>
            <a:spLocks noGrp="1"/>
          </p:cNvSpPr>
          <p:nvPr>
            <p:ph type="body" sz="quarter" idx="34" hasCustomPrompt="1"/>
          </p:nvPr>
        </p:nvSpPr>
        <p:spPr>
          <a:xfrm>
            <a:off x="2562659" y="4471987"/>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33" name="Rectangle 32">
            <a:extLst>
              <a:ext uri="{FF2B5EF4-FFF2-40B4-BE49-F238E27FC236}">
                <a16:creationId xmlns:a16="http://schemas.microsoft.com/office/drawing/2014/main" id="{28894D68-6E31-8646-BFD7-2C0D8C4CD961}"/>
              </a:ext>
            </a:extLst>
          </p:cNvPr>
          <p:cNvSpPr/>
          <p:nvPr userDrawn="1"/>
        </p:nvSpPr>
        <p:spPr>
          <a:xfrm>
            <a:off x="4895931" y="2412312"/>
            <a:ext cx="1216152" cy="1216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6" name="Picture Placeholder 15">
            <a:extLst>
              <a:ext uri="{FF2B5EF4-FFF2-40B4-BE49-F238E27FC236}">
                <a16:creationId xmlns:a16="http://schemas.microsoft.com/office/drawing/2014/main" id="{7228B3AA-7CEF-C740-B9D8-656B168288C0}"/>
              </a:ext>
            </a:extLst>
          </p:cNvPr>
          <p:cNvSpPr>
            <a:spLocks noGrp="1"/>
          </p:cNvSpPr>
          <p:nvPr>
            <p:ph type="pic" sz="quarter" idx="48" hasCustomPrompt="1"/>
          </p:nvPr>
        </p:nvSpPr>
        <p:spPr>
          <a:xfrm>
            <a:off x="5193111" y="2709492"/>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5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Add</a:t>
            </a:r>
          </a:p>
          <a:p>
            <a:pPr marL="266700" lvl="0" indent="-266700" algn="ctr"/>
            <a:r>
              <a:rPr lang="en-US" noProof="0" dirty="0"/>
              <a:t>Picture</a:t>
            </a:r>
          </a:p>
        </p:txBody>
      </p:sp>
      <p:sp>
        <p:nvSpPr>
          <p:cNvPr id="20" name="Text Placeholder 8">
            <a:extLst>
              <a:ext uri="{FF2B5EF4-FFF2-40B4-BE49-F238E27FC236}">
                <a16:creationId xmlns:a16="http://schemas.microsoft.com/office/drawing/2014/main" id="{1BE88C8C-9E13-4109-9608-6DC4B7B0DF14}"/>
              </a:ext>
            </a:extLst>
          </p:cNvPr>
          <p:cNvSpPr>
            <a:spLocks noGrp="1"/>
          </p:cNvSpPr>
          <p:nvPr>
            <p:ph type="body" sz="quarter" idx="35" hasCustomPrompt="1"/>
          </p:nvPr>
        </p:nvSpPr>
        <p:spPr>
          <a:xfrm>
            <a:off x="4693518" y="3971432"/>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21" name="Text Placeholder 10">
            <a:extLst>
              <a:ext uri="{FF2B5EF4-FFF2-40B4-BE49-F238E27FC236}">
                <a16:creationId xmlns:a16="http://schemas.microsoft.com/office/drawing/2014/main" id="{903C64D8-B655-49E0-A776-8C6594DF12C9}"/>
              </a:ext>
            </a:extLst>
          </p:cNvPr>
          <p:cNvSpPr>
            <a:spLocks noGrp="1"/>
          </p:cNvSpPr>
          <p:nvPr>
            <p:ph type="body" sz="quarter" idx="36" hasCustomPrompt="1"/>
          </p:nvPr>
        </p:nvSpPr>
        <p:spPr>
          <a:xfrm>
            <a:off x="4693518" y="4471987"/>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10" name="Picture Placeholder 22">
            <a:extLst>
              <a:ext uri="{FF2B5EF4-FFF2-40B4-BE49-F238E27FC236}">
                <a16:creationId xmlns:a16="http://schemas.microsoft.com/office/drawing/2014/main" id="{785590BE-5BE1-4AF5-B0F8-7D999658F3F8}"/>
              </a:ext>
            </a:extLst>
          </p:cNvPr>
          <p:cNvSpPr>
            <a:spLocks noGrp="1"/>
          </p:cNvSpPr>
          <p:nvPr>
            <p:ph type="pic" sz="quarter" idx="10" hasCustomPrompt="1"/>
          </p:nvPr>
        </p:nvSpPr>
        <p:spPr>
          <a:xfrm>
            <a:off x="6641052" y="136525"/>
            <a:ext cx="4313008" cy="6584950"/>
          </a:xfrm>
          <a:solidFill>
            <a:schemeClr val="accent4">
              <a:lumMod val="50000"/>
            </a:schemeClr>
          </a:solidFill>
        </p:spPr>
        <p:txBody>
          <a:bodyPr lIns="0" tIns="1512000" rIns="0" bIns="0" anchor="t"/>
          <a:lstStyle>
            <a:lvl1pPr marL="0" indent="0" algn="ctr">
              <a:buNone/>
              <a:defRPr i="1">
                <a:solidFill>
                  <a:schemeClr val="bg1"/>
                </a:solidFill>
                <a:latin typeface="Times New Roman" panose="02020603050405020304" pitchFamily="18" charset="0"/>
                <a:cs typeface="Times New Roman" panose="02020603050405020304" pitchFamily="18" charset="0"/>
              </a:defRPr>
            </a:lvl1pPr>
          </a:lstStyle>
          <a:p>
            <a:r>
              <a:rPr lang="en-US" noProof="0" dirty="0"/>
              <a:t>Insert or Drag and Drop Photo </a:t>
            </a:r>
            <a:br>
              <a:rPr lang="en-US" noProof="0" dirty="0"/>
            </a:br>
            <a:r>
              <a:rPr lang="en-US" noProof="0" dirty="0"/>
              <a:t>then Send to Back for overlay effect</a:t>
            </a:r>
          </a:p>
        </p:txBody>
      </p:sp>
      <p:sp>
        <p:nvSpPr>
          <p:cNvPr id="11" name="Rectangle 10">
            <a:extLst>
              <a:ext uri="{FF2B5EF4-FFF2-40B4-BE49-F238E27FC236}">
                <a16:creationId xmlns:a16="http://schemas.microsoft.com/office/drawing/2014/main" id="{3E534836-D52B-45E3-A123-FB9FFE3E0AE5}"/>
              </a:ext>
            </a:extLst>
          </p:cNvPr>
          <p:cNvSpPr/>
          <p:nvPr userDrawn="1"/>
        </p:nvSpPr>
        <p:spPr>
          <a:xfrm rot="5400000">
            <a:off x="7151842" y="2919257"/>
            <a:ext cx="3292475" cy="431196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25" name="Group 24">
            <a:extLst>
              <a:ext uri="{FF2B5EF4-FFF2-40B4-BE49-F238E27FC236}">
                <a16:creationId xmlns:a16="http://schemas.microsoft.com/office/drawing/2014/main" id="{F886979D-82A3-4A80-B7D8-1411156740B3}"/>
              </a:ext>
            </a:extLst>
          </p:cNvPr>
          <p:cNvGrpSpPr/>
          <p:nvPr userDrawn="1"/>
        </p:nvGrpSpPr>
        <p:grpSpPr>
          <a:xfrm>
            <a:off x="6641050" y="0"/>
            <a:ext cx="4313009" cy="6858000"/>
            <a:chOff x="0" y="0"/>
            <a:chExt cx="12192000" cy="6858000"/>
          </a:xfrm>
          <a:solidFill>
            <a:schemeClr val="accent1"/>
          </a:solidFill>
        </p:grpSpPr>
        <p:sp>
          <p:nvSpPr>
            <p:cNvPr id="26" name="Rectangle 25">
              <a:extLst>
                <a:ext uri="{FF2B5EF4-FFF2-40B4-BE49-F238E27FC236}">
                  <a16:creationId xmlns:a16="http://schemas.microsoft.com/office/drawing/2014/main" id="{25A4C3AA-BB58-4285-A38D-608FB501AC1D}"/>
                </a:ext>
              </a:extLst>
            </p:cNvPr>
            <p:cNvSpPr/>
            <p:nvPr userDrawn="1"/>
          </p:nvSpPr>
          <p:spPr>
            <a:xfrm>
              <a:off x="0" y="0"/>
              <a:ext cx="12192000" cy="1365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7" name="Rectangle 26">
              <a:extLst>
                <a:ext uri="{FF2B5EF4-FFF2-40B4-BE49-F238E27FC236}">
                  <a16:creationId xmlns:a16="http://schemas.microsoft.com/office/drawing/2014/main" id="{BBB9E9C3-2013-4B62-89A6-8A4B0F2A884F}"/>
                </a:ext>
              </a:extLst>
            </p:cNvPr>
            <p:cNvSpPr/>
            <p:nvPr userDrawn="1"/>
          </p:nvSpPr>
          <p:spPr>
            <a:xfrm>
              <a:off x="0" y="6721475"/>
              <a:ext cx="12192000" cy="1365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8" name="Rectangle 27">
            <a:extLst>
              <a:ext uri="{FF2B5EF4-FFF2-40B4-BE49-F238E27FC236}">
                <a16:creationId xmlns:a16="http://schemas.microsoft.com/office/drawing/2014/main" id="{E4564187-7B7F-4203-BE0E-B2085E4F1869}"/>
              </a:ext>
            </a:extLst>
          </p:cNvPr>
          <p:cNvSpPr/>
          <p:nvPr userDrawn="1"/>
        </p:nvSpPr>
        <p:spPr>
          <a:xfrm rot="5400000">
            <a:off x="7151842" y="-373218"/>
            <a:ext cx="3292475" cy="4311960"/>
          </a:xfrm>
          <a:prstGeom prst="rect">
            <a:avLst/>
          </a:prstGeom>
          <a:solidFill>
            <a:schemeClr val="accent1">
              <a:lumMod val="5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Footer Placeholder 4">
            <a:extLst>
              <a:ext uri="{FF2B5EF4-FFF2-40B4-BE49-F238E27FC236}">
                <a16:creationId xmlns:a16="http://schemas.microsoft.com/office/drawing/2014/main" id="{98468ABB-DAA1-4A8F-A65A-A0EADB7120F3}"/>
              </a:ext>
            </a:extLst>
          </p:cNvPr>
          <p:cNvSpPr>
            <a:spLocks noGrp="1"/>
          </p:cNvSpPr>
          <p:nvPr>
            <p:ph type="ftr" sz="quarter" idx="44"/>
          </p:nvPr>
        </p:nvSpPr>
        <p:spPr/>
        <p:txBody>
          <a:bodyPr/>
          <a:lstStyle/>
          <a:p>
            <a:r>
              <a:rPr lang="en-US" noProof="0" dirty="0"/>
              <a:t>Add a footer</a:t>
            </a:r>
          </a:p>
        </p:txBody>
      </p:sp>
      <p:sp>
        <p:nvSpPr>
          <p:cNvPr id="7" name="Slide Number Placeholder 6">
            <a:extLst>
              <a:ext uri="{FF2B5EF4-FFF2-40B4-BE49-F238E27FC236}">
                <a16:creationId xmlns:a16="http://schemas.microsoft.com/office/drawing/2014/main" id="{D344EF2B-4C23-4FC2-B680-617BC7D82A7E}"/>
              </a:ext>
            </a:extLst>
          </p:cNvPr>
          <p:cNvSpPr>
            <a:spLocks noGrp="1"/>
          </p:cNvSpPr>
          <p:nvPr>
            <p:ph type="sldNum" sz="quarter" idx="12"/>
          </p:nvPr>
        </p:nvSpPr>
        <p:spPr/>
        <p:txBody>
          <a:bodyPr/>
          <a:lstStyle/>
          <a:p>
            <a:r>
              <a:rPr lang="en-US" noProof="0" dirty="0"/>
              <a:t>page </a:t>
            </a:r>
            <a:fld id="{19B51A1E-902D-48AF-9020-955120F399B6}" type="slidenum">
              <a:rPr lang="en-US" b="1" i="1" noProof="0" smtClean="0"/>
              <a:pPr/>
              <a:t>‹#›</a:t>
            </a:fld>
            <a:endParaRPr lang="en-US" b="1" i="1" noProof="0" dirty="0"/>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6866469" y="3674372"/>
            <a:ext cx="3863221" cy="720000"/>
          </a:xfrm>
        </p:spPr>
        <p:txBody>
          <a:bodyPr anchor="b"/>
          <a:lstStyle>
            <a:lvl1pPr algn="r">
              <a:defRPr sz="4500">
                <a:solidFill>
                  <a:schemeClr val="bg1"/>
                </a:solidFill>
              </a:defRPr>
            </a:lvl1pPr>
          </a:lstStyle>
          <a:p>
            <a:r>
              <a:rPr lang="en-US" noProof="0"/>
              <a:t>Divider Slide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6866469" y="4608000"/>
            <a:ext cx="3863221" cy="1800000"/>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Tree>
    <p:extLst>
      <p:ext uri="{BB962C8B-B14F-4D97-AF65-F5344CB8AC3E}">
        <p14:creationId xmlns:p14="http://schemas.microsoft.com/office/powerpoint/2010/main" val="3234983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mage Bullets 4X">
    <p:bg>
      <p:bgPr>
        <a:solidFill>
          <a:schemeClr val="bg1">
            <a:lumMod val="95000"/>
          </a:schemeClr>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5F5735D3-1D9F-7543-95B4-59FA78EE1633}"/>
              </a:ext>
            </a:extLst>
          </p:cNvPr>
          <p:cNvSpPr/>
          <p:nvPr userDrawn="1"/>
        </p:nvSpPr>
        <p:spPr>
          <a:xfrm>
            <a:off x="1729232" y="773488"/>
            <a:ext cx="1216152" cy="1216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3" name="Picture Placeholder 15">
            <a:extLst>
              <a:ext uri="{FF2B5EF4-FFF2-40B4-BE49-F238E27FC236}">
                <a16:creationId xmlns:a16="http://schemas.microsoft.com/office/drawing/2014/main" id="{DC68C0D1-0629-E546-99ED-3DA6B7EE0EE8}"/>
              </a:ext>
            </a:extLst>
          </p:cNvPr>
          <p:cNvSpPr>
            <a:spLocks noGrp="1"/>
          </p:cNvSpPr>
          <p:nvPr>
            <p:ph type="pic" sz="quarter" idx="51" hasCustomPrompt="1"/>
          </p:nvPr>
        </p:nvSpPr>
        <p:spPr>
          <a:xfrm>
            <a:off x="2026412" y="1070668"/>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5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Add</a:t>
            </a:r>
          </a:p>
          <a:p>
            <a:pPr marL="266700" lvl="0" indent="-266700" algn="ctr"/>
            <a:r>
              <a:rPr lang="en-US" noProof="0" dirty="0"/>
              <a:t>Picture</a:t>
            </a:r>
          </a:p>
        </p:txBody>
      </p:sp>
      <p:sp>
        <p:nvSpPr>
          <p:cNvPr id="16" name="Text Placeholder 8">
            <a:extLst>
              <a:ext uri="{FF2B5EF4-FFF2-40B4-BE49-F238E27FC236}">
                <a16:creationId xmlns:a16="http://schemas.microsoft.com/office/drawing/2014/main" id="{DB2281E6-0C7F-4B74-AABC-FC737C5B9605}"/>
              </a:ext>
            </a:extLst>
          </p:cNvPr>
          <p:cNvSpPr>
            <a:spLocks noGrp="1"/>
          </p:cNvSpPr>
          <p:nvPr>
            <p:ph type="body" sz="quarter" idx="17" hasCustomPrompt="1"/>
          </p:nvPr>
        </p:nvSpPr>
        <p:spPr>
          <a:xfrm>
            <a:off x="1526819" y="2310044"/>
            <a:ext cx="1620000" cy="252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17" name="Text Placeholder 10">
            <a:extLst>
              <a:ext uri="{FF2B5EF4-FFF2-40B4-BE49-F238E27FC236}">
                <a16:creationId xmlns:a16="http://schemas.microsoft.com/office/drawing/2014/main" id="{0A536C56-F4CA-43D8-98A9-E597F5B81368}"/>
              </a:ext>
            </a:extLst>
          </p:cNvPr>
          <p:cNvSpPr>
            <a:spLocks noGrp="1"/>
          </p:cNvSpPr>
          <p:nvPr>
            <p:ph type="body" sz="quarter" idx="18" hasCustomPrompt="1"/>
          </p:nvPr>
        </p:nvSpPr>
        <p:spPr>
          <a:xfrm>
            <a:off x="1526819" y="2702598"/>
            <a:ext cx="1620000" cy="434302"/>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32" name="Rectangle 31">
            <a:extLst>
              <a:ext uri="{FF2B5EF4-FFF2-40B4-BE49-F238E27FC236}">
                <a16:creationId xmlns:a16="http://schemas.microsoft.com/office/drawing/2014/main" id="{4AD89EB4-58FE-9C45-AF3E-821DBB1186EC}"/>
              </a:ext>
            </a:extLst>
          </p:cNvPr>
          <p:cNvSpPr/>
          <p:nvPr userDrawn="1"/>
        </p:nvSpPr>
        <p:spPr>
          <a:xfrm>
            <a:off x="3860091" y="773488"/>
            <a:ext cx="1216152" cy="1216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4" name="Picture Placeholder 15">
            <a:extLst>
              <a:ext uri="{FF2B5EF4-FFF2-40B4-BE49-F238E27FC236}">
                <a16:creationId xmlns:a16="http://schemas.microsoft.com/office/drawing/2014/main" id="{905D3761-5A7C-8546-BADF-20524AE7D5DB}"/>
              </a:ext>
            </a:extLst>
          </p:cNvPr>
          <p:cNvSpPr>
            <a:spLocks noGrp="1"/>
          </p:cNvSpPr>
          <p:nvPr>
            <p:ph type="pic" sz="quarter" idx="52" hasCustomPrompt="1"/>
          </p:nvPr>
        </p:nvSpPr>
        <p:spPr>
          <a:xfrm>
            <a:off x="4157271" y="1070668"/>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5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Add</a:t>
            </a:r>
          </a:p>
          <a:p>
            <a:pPr marL="266700" lvl="0" indent="-266700" algn="ctr"/>
            <a:r>
              <a:rPr lang="en-US" noProof="0" dirty="0"/>
              <a:t>Picture</a:t>
            </a:r>
          </a:p>
        </p:txBody>
      </p:sp>
      <p:sp>
        <p:nvSpPr>
          <p:cNvPr id="18" name="Text Placeholder 8">
            <a:extLst>
              <a:ext uri="{FF2B5EF4-FFF2-40B4-BE49-F238E27FC236}">
                <a16:creationId xmlns:a16="http://schemas.microsoft.com/office/drawing/2014/main" id="{CC4D12C2-93C1-4E0C-B8E5-7ABB260F3F80}"/>
              </a:ext>
            </a:extLst>
          </p:cNvPr>
          <p:cNvSpPr>
            <a:spLocks noGrp="1"/>
          </p:cNvSpPr>
          <p:nvPr>
            <p:ph type="body" sz="quarter" idx="33" hasCustomPrompt="1"/>
          </p:nvPr>
        </p:nvSpPr>
        <p:spPr>
          <a:xfrm>
            <a:off x="3657678" y="2310044"/>
            <a:ext cx="1620000" cy="252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2</a:t>
            </a:r>
          </a:p>
        </p:txBody>
      </p:sp>
      <p:sp>
        <p:nvSpPr>
          <p:cNvPr id="19" name="Text Placeholder 10">
            <a:extLst>
              <a:ext uri="{FF2B5EF4-FFF2-40B4-BE49-F238E27FC236}">
                <a16:creationId xmlns:a16="http://schemas.microsoft.com/office/drawing/2014/main" id="{11327781-DAAF-4F83-B459-FCB50CCFE896}"/>
              </a:ext>
            </a:extLst>
          </p:cNvPr>
          <p:cNvSpPr>
            <a:spLocks noGrp="1"/>
          </p:cNvSpPr>
          <p:nvPr>
            <p:ph type="body" sz="quarter" idx="34" hasCustomPrompt="1"/>
          </p:nvPr>
        </p:nvSpPr>
        <p:spPr>
          <a:xfrm>
            <a:off x="3657678" y="2702598"/>
            <a:ext cx="1620000" cy="434302"/>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35" name="Rectangle 34">
            <a:extLst>
              <a:ext uri="{FF2B5EF4-FFF2-40B4-BE49-F238E27FC236}">
                <a16:creationId xmlns:a16="http://schemas.microsoft.com/office/drawing/2014/main" id="{832E783B-B6C5-C74B-8CB2-1421AF723973}"/>
              </a:ext>
            </a:extLst>
          </p:cNvPr>
          <p:cNvSpPr/>
          <p:nvPr userDrawn="1"/>
        </p:nvSpPr>
        <p:spPr>
          <a:xfrm>
            <a:off x="1728254" y="3771131"/>
            <a:ext cx="1216152" cy="1216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7" name="Picture Placeholder 15">
            <a:extLst>
              <a:ext uri="{FF2B5EF4-FFF2-40B4-BE49-F238E27FC236}">
                <a16:creationId xmlns:a16="http://schemas.microsoft.com/office/drawing/2014/main" id="{8B15AB9B-691E-DD4D-9136-3E88324FBF9C}"/>
              </a:ext>
            </a:extLst>
          </p:cNvPr>
          <p:cNvSpPr>
            <a:spLocks noGrp="1"/>
          </p:cNvSpPr>
          <p:nvPr>
            <p:ph type="pic" sz="quarter" idx="53" hasCustomPrompt="1"/>
          </p:nvPr>
        </p:nvSpPr>
        <p:spPr>
          <a:xfrm>
            <a:off x="2025434" y="4068311"/>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5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Add</a:t>
            </a:r>
          </a:p>
          <a:p>
            <a:pPr marL="266700" lvl="0" indent="-266700" algn="ctr"/>
            <a:r>
              <a:rPr lang="en-US" noProof="0" dirty="0"/>
              <a:t>Picture</a:t>
            </a:r>
          </a:p>
        </p:txBody>
      </p:sp>
      <p:sp>
        <p:nvSpPr>
          <p:cNvPr id="25" name="Text Placeholder 8">
            <a:extLst>
              <a:ext uri="{FF2B5EF4-FFF2-40B4-BE49-F238E27FC236}">
                <a16:creationId xmlns:a16="http://schemas.microsoft.com/office/drawing/2014/main" id="{61982B6C-C1EE-465B-8438-A6066081C644}"/>
              </a:ext>
            </a:extLst>
          </p:cNvPr>
          <p:cNvSpPr>
            <a:spLocks noGrp="1"/>
          </p:cNvSpPr>
          <p:nvPr>
            <p:ph type="body" sz="quarter" idx="45" hasCustomPrompt="1"/>
          </p:nvPr>
        </p:nvSpPr>
        <p:spPr>
          <a:xfrm>
            <a:off x="1526819" y="5329272"/>
            <a:ext cx="1620000" cy="252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3</a:t>
            </a:r>
          </a:p>
        </p:txBody>
      </p:sp>
      <p:sp>
        <p:nvSpPr>
          <p:cNvPr id="26" name="Text Placeholder 10">
            <a:extLst>
              <a:ext uri="{FF2B5EF4-FFF2-40B4-BE49-F238E27FC236}">
                <a16:creationId xmlns:a16="http://schemas.microsoft.com/office/drawing/2014/main" id="{0FE75CF1-5F4E-4BF8-8C99-C76C621F5012}"/>
              </a:ext>
            </a:extLst>
          </p:cNvPr>
          <p:cNvSpPr>
            <a:spLocks noGrp="1"/>
          </p:cNvSpPr>
          <p:nvPr>
            <p:ph type="body" sz="quarter" idx="46" hasCustomPrompt="1"/>
          </p:nvPr>
        </p:nvSpPr>
        <p:spPr>
          <a:xfrm>
            <a:off x="1526819" y="5721826"/>
            <a:ext cx="1620000" cy="434302"/>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36" name="Rectangle 35">
            <a:extLst>
              <a:ext uri="{FF2B5EF4-FFF2-40B4-BE49-F238E27FC236}">
                <a16:creationId xmlns:a16="http://schemas.microsoft.com/office/drawing/2014/main" id="{4E4FB0C7-5FAE-064C-B022-6C6F1429F789}"/>
              </a:ext>
            </a:extLst>
          </p:cNvPr>
          <p:cNvSpPr/>
          <p:nvPr userDrawn="1"/>
        </p:nvSpPr>
        <p:spPr>
          <a:xfrm>
            <a:off x="3859113" y="3771131"/>
            <a:ext cx="1216152" cy="1216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8" name="Picture Placeholder 15">
            <a:extLst>
              <a:ext uri="{FF2B5EF4-FFF2-40B4-BE49-F238E27FC236}">
                <a16:creationId xmlns:a16="http://schemas.microsoft.com/office/drawing/2014/main" id="{3B3DF983-963A-B942-97F9-7781C383B6B3}"/>
              </a:ext>
            </a:extLst>
          </p:cNvPr>
          <p:cNvSpPr>
            <a:spLocks noGrp="1"/>
          </p:cNvSpPr>
          <p:nvPr>
            <p:ph type="pic" sz="quarter" idx="54" hasCustomPrompt="1"/>
          </p:nvPr>
        </p:nvSpPr>
        <p:spPr>
          <a:xfrm>
            <a:off x="4156293" y="4068311"/>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5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Add</a:t>
            </a:r>
          </a:p>
          <a:p>
            <a:pPr marL="266700" lvl="0" indent="-266700" algn="ctr"/>
            <a:r>
              <a:rPr lang="en-US" noProof="0" dirty="0"/>
              <a:t>Picture</a:t>
            </a:r>
          </a:p>
        </p:txBody>
      </p:sp>
      <p:sp>
        <p:nvSpPr>
          <p:cNvPr id="27" name="Text Placeholder 8">
            <a:extLst>
              <a:ext uri="{FF2B5EF4-FFF2-40B4-BE49-F238E27FC236}">
                <a16:creationId xmlns:a16="http://schemas.microsoft.com/office/drawing/2014/main" id="{C1BDC87D-8B88-4BFD-8A1A-C600A5899DF3}"/>
              </a:ext>
            </a:extLst>
          </p:cNvPr>
          <p:cNvSpPr>
            <a:spLocks noGrp="1"/>
          </p:cNvSpPr>
          <p:nvPr>
            <p:ph type="body" sz="quarter" idx="47" hasCustomPrompt="1"/>
          </p:nvPr>
        </p:nvSpPr>
        <p:spPr>
          <a:xfrm>
            <a:off x="3657678" y="5329272"/>
            <a:ext cx="1620000" cy="252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4</a:t>
            </a:r>
          </a:p>
        </p:txBody>
      </p:sp>
      <p:sp>
        <p:nvSpPr>
          <p:cNvPr id="28" name="Text Placeholder 10">
            <a:extLst>
              <a:ext uri="{FF2B5EF4-FFF2-40B4-BE49-F238E27FC236}">
                <a16:creationId xmlns:a16="http://schemas.microsoft.com/office/drawing/2014/main" id="{563D2EC4-BEF1-4AC6-872F-27FEBA2EBDE3}"/>
              </a:ext>
            </a:extLst>
          </p:cNvPr>
          <p:cNvSpPr>
            <a:spLocks noGrp="1"/>
          </p:cNvSpPr>
          <p:nvPr>
            <p:ph type="body" sz="quarter" idx="48" hasCustomPrompt="1"/>
          </p:nvPr>
        </p:nvSpPr>
        <p:spPr>
          <a:xfrm>
            <a:off x="3657678" y="5721826"/>
            <a:ext cx="1620000" cy="434302"/>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10" name="Picture Placeholder 22">
            <a:extLst>
              <a:ext uri="{FF2B5EF4-FFF2-40B4-BE49-F238E27FC236}">
                <a16:creationId xmlns:a16="http://schemas.microsoft.com/office/drawing/2014/main" id="{785590BE-5BE1-4AF5-B0F8-7D999658F3F8}"/>
              </a:ext>
            </a:extLst>
          </p:cNvPr>
          <p:cNvSpPr>
            <a:spLocks noGrp="1"/>
          </p:cNvSpPr>
          <p:nvPr>
            <p:ph type="pic" sz="quarter" idx="10" hasCustomPrompt="1"/>
          </p:nvPr>
        </p:nvSpPr>
        <p:spPr>
          <a:xfrm>
            <a:off x="6641052" y="136525"/>
            <a:ext cx="4313008" cy="6584950"/>
          </a:xfrm>
          <a:solidFill>
            <a:schemeClr val="accent4">
              <a:lumMod val="50000"/>
            </a:schemeClr>
          </a:solidFill>
        </p:spPr>
        <p:txBody>
          <a:bodyPr lIns="0" tIns="1512000" rIns="0" bIns="0" anchor="t"/>
          <a:lstStyle>
            <a:lvl1pPr marL="0" indent="0" algn="ctr">
              <a:buNone/>
              <a:defRPr i="1">
                <a:solidFill>
                  <a:schemeClr val="bg1"/>
                </a:solidFill>
                <a:latin typeface="Times New Roman" panose="02020603050405020304" pitchFamily="18" charset="0"/>
                <a:cs typeface="Times New Roman" panose="02020603050405020304" pitchFamily="18" charset="0"/>
              </a:defRPr>
            </a:lvl1pPr>
          </a:lstStyle>
          <a:p>
            <a:r>
              <a:rPr lang="en-US" noProof="0" dirty="0"/>
              <a:t>Insert or Drag and Drop Photo </a:t>
            </a:r>
            <a:br>
              <a:rPr lang="en-US" noProof="0" dirty="0"/>
            </a:br>
            <a:r>
              <a:rPr lang="en-US" noProof="0" dirty="0"/>
              <a:t>then Send to Back for overlay effect</a:t>
            </a:r>
          </a:p>
        </p:txBody>
      </p:sp>
      <p:sp>
        <p:nvSpPr>
          <p:cNvPr id="11" name="Rectangle 10">
            <a:extLst>
              <a:ext uri="{FF2B5EF4-FFF2-40B4-BE49-F238E27FC236}">
                <a16:creationId xmlns:a16="http://schemas.microsoft.com/office/drawing/2014/main" id="{3E534836-D52B-45E3-A123-FB9FFE3E0AE5}"/>
              </a:ext>
            </a:extLst>
          </p:cNvPr>
          <p:cNvSpPr/>
          <p:nvPr userDrawn="1"/>
        </p:nvSpPr>
        <p:spPr>
          <a:xfrm rot="5400000">
            <a:off x="5505605" y="1273020"/>
            <a:ext cx="6584950" cy="431196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20" name="Group 19">
            <a:extLst>
              <a:ext uri="{FF2B5EF4-FFF2-40B4-BE49-F238E27FC236}">
                <a16:creationId xmlns:a16="http://schemas.microsoft.com/office/drawing/2014/main" id="{58BDD832-2CD9-45D2-AC4D-DD00EFA5A223}"/>
              </a:ext>
            </a:extLst>
          </p:cNvPr>
          <p:cNvGrpSpPr/>
          <p:nvPr userDrawn="1"/>
        </p:nvGrpSpPr>
        <p:grpSpPr>
          <a:xfrm>
            <a:off x="6641050" y="0"/>
            <a:ext cx="4313009" cy="6858000"/>
            <a:chOff x="0" y="0"/>
            <a:chExt cx="12192000" cy="6858000"/>
          </a:xfrm>
          <a:solidFill>
            <a:schemeClr val="accent1"/>
          </a:solidFill>
        </p:grpSpPr>
        <p:sp>
          <p:nvSpPr>
            <p:cNvPr id="21" name="Rectangle 20">
              <a:extLst>
                <a:ext uri="{FF2B5EF4-FFF2-40B4-BE49-F238E27FC236}">
                  <a16:creationId xmlns:a16="http://schemas.microsoft.com/office/drawing/2014/main" id="{AB47021E-0309-4638-9D02-AE2A45E2C5D1}"/>
                </a:ext>
              </a:extLst>
            </p:cNvPr>
            <p:cNvSpPr/>
            <p:nvPr userDrawn="1"/>
          </p:nvSpPr>
          <p:spPr>
            <a:xfrm>
              <a:off x="0" y="0"/>
              <a:ext cx="12192000" cy="1365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4" name="Rectangle 23">
              <a:extLst>
                <a:ext uri="{FF2B5EF4-FFF2-40B4-BE49-F238E27FC236}">
                  <a16:creationId xmlns:a16="http://schemas.microsoft.com/office/drawing/2014/main" id="{2B8E8D6F-D64D-4B85-AA51-BDA9EF959E3F}"/>
                </a:ext>
              </a:extLst>
            </p:cNvPr>
            <p:cNvSpPr/>
            <p:nvPr userDrawn="1"/>
          </p:nvSpPr>
          <p:spPr>
            <a:xfrm>
              <a:off x="0" y="6721475"/>
              <a:ext cx="12192000" cy="1365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5" name="Footer Placeholder 4">
            <a:extLst>
              <a:ext uri="{FF2B5EF4-FFF2-40B4-BE49-F238E27FC236}">
                <a16:creationId xmlns:a16="http://schemas.microsoft.com/office/drawing/2014/main" id="{98468ABB-DAA1-4A8F-A65A-A0EADB7120F3}"/>
              </a:ext>
            </a:extLst>
          </p:cNvPr>
          <p:cNvSpPr>
            <a:spLocks noGrp="1"/>
          </p:cNvSpPr>
          <p:nvPr>
            <p:ph type="ftr" sz="quarter" idx="44"/>
          </p:nvPr>
        </p:nvSpPr>
        <p:spPr/>
        <p:txBody>
          <a:bodyPr/>
          <a:lstStyle/>
          <a:p>
            <a:r>
              <a:rPr lang="en-US" noProof="0" dirty="0"/>
              <a:t>Add a footer</a:t>
            </a:r>
          </a:p>
        </p:txBody>
      </p:sp>
      <p:sp>
        <p:nvSpPr>
          <p:cNvPr id="7" name="Slide Number Placeholder 6">
            <a:extLst>
              <a:ext uri="{FF2B5EF4-FFF2-40B4-BE49-F238E27FC236}">
                <a16:creationId xmlns:a16="http://schemas.microsoft.com/office/drawing/2014/main" id="{D344EF2B-4C23-4FC2-B680-617BC7D82A7E}"/>
              </a:ext>
            </a:extLst>
          </p:cNvPr>
          <p:cNvSpPr>
            <a:spLocks noGrp="1"/>
          </p:cNvSpPr>
          <p:nvPr>
            <p:ph type="sldNum" sz="quarter" idx="12"/>
          </p:nvPr>
        </p:nvSpPr>
        <p:spPr/>
        <p:txBody>
          <a:bodyPr/>
          <a:lstStyle/>
          <a:p>
            <a:r>
              <a:rPr lang="en-US" noProof="0" dirty="0"/>
              <a:t>page </a:t>
            </a:r>
            <a:fld id="{19B51A1E-902D-48AF-9020-955120F399B6}" type="slidenum">
              <a:rPr lang="en-US" b="1" i="1" noProof="0" smtClean="0"/>
              <a:pPr/>
              <a:t>‹#›</a:t>
            </a:fld>
            <a:endParaRPr lang="en-US" b="1" i="1" noProof="0" dirty="0"/>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6866470" y="3674372"/>
            <a:ext cx="3863221" cy="720000"/>
          </a:xfrm>
        </p:spPr>
        <p:txBody>
          <a:bodyPr anchor="b"/>
          <a:lstStyle>
            <a:lvl1pPr algn="r">
              <a:defRPr sz="4500">
                <a:solidFill>
                  <a:schemeClr val="bg1"/>
                </a:solidFill>
              </a:defRPr>
            </a:lvl1pPr>
          </a:lstStyle>
          <a:p>
            <a:r>
              <a:rPr lang="en-US" noProof="0"/>
              <a:t>Divider Slide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6866470" y="4608000"/>
            <a:ext cx="3863221" cy="1800000"/>
          </a:xfrm>
        </p:spPr>
        <p:txBody>
          <a:bodyPr/>
          <a:lstStyle>
            <a:lvl1pPr marL="0" indent="0" algn="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Tree>
    <p:extLst>
      <p:ext uri="{BB962C8B-B14F-4D97-AF65-F5344CB8AC3E}">
        <p14:creationId xmlns:p14="http://schemas.microsoft.com/office/powerpoint/2010/main" val="26238225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gital Product">
    <p:bg>
      <p:bgPr>
        <a:solidFill>
          <a:schemeClr val="bg1">
            <a:lumMod val="95000"/>
          </a:schemeClr>
        </a:solidFill>
        <a:effectLst/>
      </p:bgPr>
    </p:bg>
    <p:spTree>
      <p:nvGrpSpPr>
        <p:cNvPr id="1" name=""/>
        <p:cNvGrpSpPr/>
        <p:nvPr/>
      </p:nvGrpSpPr>
      <p:grpSpPr>
        <a:xfrm>
          <a:off x="0" y="0"/>
          <a:ext cx="0" cy="0"/>
          <a:chOff x="0" y="0"/>
          <a:chExt cx="0" cy="0"/>
        </a:xfrm>
      </p:grpSpPr>
      <p:sp>
        <p:nvSpPr>
          <p:cNvPr id="32" name="Picture Placeholder 10">
            <a:extLst>
              <a:ext uri="{FF2B5EF4-FFF2-40B4-BE49-F238E27FC236}">
                <a16:creationId xmlns:a16="http://schemas.microsoft.com/office/drawing/2014/main" id="{C556A4B9-7599-4B11-B687-2C429C7968EA}"/>
              </a:ext>
            </a:extLst>
          </p:cNvPr>
          <p:cNvSpPr>
            <a:spLocks noGrp="1"/>
          </p:cNvSpPr>
          <p:nvPr>
            <p:ph type="pic" sz="quarter" idx="13" hasCustomPrompt="1"/>
          </p:nvPr>
        </p:nvSpPr>
        <p:spPr>
          <a:xfrm>
            <a:off x="-1" y="947452"/>
            <a:ext cx="5703889" cy="4320000"/>
          </a:xfrm>
          <a:solidFill>
            <a:schemeClr val="bg1">
              <a:lumMod val="85000"/>
            </a:schemeClr>
          </a:solid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Insert or Drag and Drop your Screen Design here</a:t>
            </a:r>
          </a:p>
        </p:txBody>
      </p:sp>
      <p:pic>
        <p:nvPicPr>
          <p:cNvPr id="31" name="Picture 30">
            <a:extLst>
              <a:ext uri="{FF2B5EF4-FFF2-40B4-BE49-F238E27FC236}">
                <a16:creationId xmlns:a16="http://schemas.microsoft.com/office/drawing/2014/main" id="{78C72E08-7056-40F8-B0FE-C8DD826BF55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1" y="457201"/>
            <a:ext cx="10705833" cy="6195852"/>
          </a:xfrm>
          <a:prstGeom prst="rect">
            <a:avLst/>
          </a:prstGeom>
        </p:spPr>
      </p:pic>
      <p:sp>
        <p:nvSpPr>
          <p:cNvPr id="10" name="Picture Placeholder 22">
            <a:extLst>
              <a:ext uri="{FF2B5EF4-FFF2-40B4-BE49-F238E27FC236}">
                <a16:creationId xmlns:a16="http://schemas.microsoft.com/office/drawing/2014/main" id="{785590BE-5BE1-4AF5-B0F8-7D999658F3F8}"/>
              </a:ext>
            </a:extLst>
          </p:cNvPr>
          <p:cNvSpPr>
            <a:spLocks noGrp="1"/>
          </p:cNvSpPr>
          <p:nvPr>
            <p:ph type="pic" sz="quarter" idx="10" hasCustomPrompt="1"/>
          </p:nvPr>
        </p:nvSpPr>
        <p:spPr>
          <a:xfrm>
            <a:off x="6641052" y="136525"/>
            <a:ext cx="4313008" cy="6584950"/>
          </a:xfrm>
          <a:solidFill>
            <a:schemeClr val="accent4">
              <a:lumMod val="50000"/>
            </a:schemeClr>
          </a:solidFill>
        </p:spPr>
        <p:txBody>
          <a:bodyPr lIns="0" tIns="1512000" rIns="0" bIns="0" anchor="t"/>
          <a:lstStyle>
            <a:lvl1pPr marL="0" indent="0" algn="ctr">
              <a:buNone/>
              <a:defRPr i="1">
                <a:solidFill>
                  <a:schemeClr val="bg1"/>
                </a:solidFill>
                <a:latin typeface="Times New Roman" panose="02020603050405020304" pitchFamily="18" charset="0"/>
                <a:cs typeface="Times New Roman" panose="02020603050405020304" pitchFamily="18" charset="0"/>
              </a:defRPr>
            </a:lvl1pPr>
          </a:lstStyle>
          <a:p>
            <a:r>
              <a:rPr lang="en-US" noProof="0" dirty="0"/>
              <a:t>Insert or Drag and Drop Photo </a:t>
            </a:r>
            <a:br>
              <a:rPr lang="en-US" noProof="0" dirty="0"/>
            </a:br>
            <a:r>
              <a:rPr lang="en-US" noProof="0" dirty="0"/>
              <a:t>then Send to Back for overlay effect</a:t>
            </a:r>
          </a:p>
        </p:txBody>
      </p:sp>
      <p:sp>
        <p:nvSpPr>
          <p:cNvPr id="11" name="Rectangle 10">
            <a:extLst>
              <a:ext uri="{FF2B5EF4-FFF2-40B4-BE49-F238E27FC236}">
                <a16:creationId xmlns:a16="http://schemas.microsoft.com/office/drawing/2014/main" id="{3E534836-D52B-45E3-A123-FB9FFE3E0AE5}"/>
              </a:ext>
            </a:extLst>
          </p:cNvPr>
          <p:cNvSpPr/>
          <p:nvPr userDrawn="1"/>
        </p:nvSpPr>
        <p:spPr>
          <a:xfrm rot="5400000">
            <a:off x="5505605" y="1273020"/>
            <a:ext cx="6584950" cy="431196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12" name="Group 11">
            <a:extLst>
              <a:ext uri="{FF2B5EF4-FFF2-40B4-BE49-F238E27FC236}">
                <a16:creationId xmlns:a16="http://schemas.microsoft.com/office/drawing/2014/main" id="{4FA88889-2E09-4B26-90FB-497460180E61}"/>
              </a:ext>
            </a:extLst>
          </p:cNvPr>
          <p:cNvGrpSpPr/>
          <p:nvPr userDrawn="1"/>
        </p:nvGrpSpPr>
        <p:grpSpPr>
          <a:xfrm>
            <a:off x="6641050" y="0"/>
            <a:ext cx="4313009" cy="6858000"/>
            <a:chOff x="0" y="0"/>
            <a:chExt cx="12192000" cy="6858000"/>
          </a:xfrm>
          <a:solidFill>
            <a:schemeClr val="accent1"/>
          </a:solidFill>
        </p:grpSpPr>
        <p:sp>
          <p:nvSpPr>
            <p:cNvPr id="13" name="Rectangle 12">
              <a:extLst>
                <a:ext uri="{FF2B5EF4-FFF2-40B4-BE49-F238E27FC236}">
                  <a16:creationId xmlns:a16="http://schemas.microsoft.com/office/drawing/2014/main" id="{EB70E5C8-5074-4D5F-9EBD-E5E49462D138}"/>
                </a:ext>
              </a:extLst>
            </p:cNvPr>
            <p:cNvSpPr/>
            <p:nvPr userDrawn="1"/>
          </p:nvSpPr>
          <p:spPr>
            <a:xfrm>
              <a:off x="0" y="0"/>
              <a:ext cx="12192000" cy="1365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Rectangle 13">
              <a:extLst>
                <a:ext uri="{FF2B5EF4-FFF2-40B4-BE49-F238E27FC236}">
                  <a16:creationId xmlns:a16="http://schemas.microsoft.com/office/drawing/2014/main" id="{57144162-C52D-4D13-B080-38B1B0F6CBC6}"/>
                </a:ext>
              </a:extLst>
            </p:cNvPr>
            <p:cNvSpPr/>
            <p:nvPr userDrawn="1"/>
          </p:nvSpPr>
          <p:spPr>
            <a:xfrm>
              <a:off x="0" y="6721475"/>
              <a:ext cx="12192000" cy="1365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5" name="Footer Placeholder 4">
            <a:extLst>
              <a:ext uri="{FF2B5EF4-FFF2-40B4-BE49-F238E27FC236}">
                <a16:creationId xmlns:a16="http://schemas.microsoft.com/office/drawing/2014/main" id="{98468ABB-DAA1-4A8F-A65A-A0EADB7120F3}"/>
              </a:ext>
            </a:extLst>
          </p:cNvPr>
          <p:cNvSpPr>
            <a:spLocks noGrp="1"/>
          </p:cNvSpPr>
          <p:nvPr>
            <p:ph type="ftr" sz="quarter" idx="44"/>
          </p:nvPr>
        </p:nvSpPr>
        <p:spPr/>
        <p:txBody>
          <a:bodyPr/>
          <a:lstStyle/>
          <a:p>
            <a:r>
              <a:rPr lang="en-US" noProof="0" dirty="0"/>
              <a:t>Add a footer</a:t>
            </a:r>
          </a:p>
        </p:txBody>
      </p:sp>
      <p:sp>
        <p:nvSpPr>
          <p:cNvPr id="7" name="Slide Number Placeholder 6">
            <a:extLst>
              <a:ext uri="{FF2B5EF4-FFF2-40B4-BE49-F238E27FC236}">
                <a16:creationId xmlns:a16="http://schemas.microsoft.com/office/drawing/2014/main" id="{D344EF2B-4C23-4FC2-B680-617BC7D82A7E}"/>
              </a:ext>
            </a:extLst>
          </p:cNvPr>
          <p:cNvSpPr>
            <a:spLocks noGrp="1"/>
          </p:cNvSpPr>
          <p:nvPr>
            <p:ph type="sldNum" sz="quarter" idx="12"/>
          </p:nvPr>
        </p:nvSpPr>
        <p:spPr/>
        <p:txBody>
          <a:bodyPr/>
          <a:lstStyle/>
          <a:p>
            <a:r>
              <a:rPr lang="en-US" noProof="0" dirty="0"/>
              <a:t>page </a:t>
            </a:r>
            <a:fld id="{19B51A1E-902D-48AF-9020-955120F399B6}" type="slidenum">
              <a:rPr lang="en-US" b="1" i="1" noProof="0" smtClean="0"/>
              <a:pPr/>
              <a:t>‹#›</a:t>
            </a:fld>
            <a:endParaRPr lang="en-US" b="1" i="1" noProof="0" dirty="0"/>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6866470" y="1767593"/>
            <a:ext cx="3863221" cy="2595353"/>
          </a:xfrm>
        </p:spPr>
        <p:txBody>
          <a:bodyPr anchor="b"/>
          <a:lstStyle>
            <a:lvl1pPr algn="l">
              <a:defRPr sz="4500">
                <a:solidFill>
                  <a:schemeClr val="bg1"/>
                </a:solidFill>
              </a:defRPr>
            </a:lvl1pPr>
          </a:lstStyle>
          <a:p>
            <a:r>
              <a:rPr lang="en-US" noProof="0"/>
              <a:t>Emphasized Text</a:t>
            </a:r>
          </a:p>
        </p:txBody>
      </p:sp>
      <p:sp>
        <p:nvSpPr>
          <p:cNvPr id="24" name="Content Placeholder 2">
            <a:extLst>
              <a:ext uri="{FF2B5EF4-FFF2-40B4-BE49-F238E27FC236}">
                <a16:creationId xmlns:a16="http://schemas.microsoft.com/office/drawing/2014/main" id="{5C5C3D10-5CD7-421D-B7BB-581518EF00DD}"/>
              </a:ext>
            </a:extLst>
          </p:cNvPr>
          <p:cNvSpPr>
            <a:spLocks noGrp="1"/>
          </p:cNvSpPr>
          <p:nvPr>
            <p:ph idx="1" hasCustomPrompt="1"/>
          </p:nvPr>
        </p:nvSpPr>
        <p:spPr>
          <a:xfrm>
            <a:off x="6866470" y="4608000"/>
            <a:ext cx="3863221" cy="1800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778732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Sec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p:nvPr>
        </p:nvSpPr>
        <p:spPr/>
        <p:txBody>
          <a:bodyPr/>
          <a:lstStyle>
            <a:lvl1pPr>
              <a:defRPr>
                <a:solidFill>
                  <a:schemeClr val="tx1">
                    <a:lumMod val="75000"/>
                    <a:lumOff val="25000"/>
                  </a:schemeClr>
                </a:solidFill>
              </a:defRPr>
            </a:lvl1pPr>
          </a:lstStyle>
          <a:p>
            <a:r>
              <a:rPr lang="en-US" noProof="0"/>
              <a:t>Click to edit Master title style</a:t>
            </a:r>
          </a:p>
        </p:txBody>
      </p:sp>
      <p:sp>
        <p:nvSpPr>
          <p:cNvPr id="5" name="Text Placeholder 4">
            <a:extLst>
              <a:ext uri="{FF2B5EF4-FFF2-40B4-BE49-F238E27FC236}">
                <a16:creationId xmlns:a16="http://schemas.microsoft.com/office/drawing/2014/main" id="{D52B871F-F800-4B02-8408-FF5D438CFEC4}"/>
              </a:ext>
            </a:extLst>
          </p:cNvPr>
          <p:cNvSpPr>
            <a:spLocks noGrp="1"/>
          </p:cNvSpPr>
          <p:nvPr>
            <p:ph type="body" sz="quarter" idx="13" hasCustomPrompt="1"/>
          </p:nvPr>
        </p:nvSpPr>
        <p:spPr>
          <a:xfrm>
            <a:off x="431800" y="1008000"/>
            <a:ext cx="10144125"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17" name="Rectangle 16">
            <a:extLst>
              <a:ext uri="{FF2B5EF4-FFF2-40B4-BE49-F238E27FC236}">
                <a16:creationId xmlns:a16="http://schemas.microsoft.com/office/drawing/2014/main" id="{4790D010-2852-DE49-BD36-340D6725D1D5}"/>
              </a:ext>
            </a:extLst>
          </p:cNvPr>
          <p:cNvSpPr/>
          <p:nvPr userDrawn="1"/>
        </p:nvSpPr>
        <p:spPr>
          <a:xfrm>
            <a:off x="2765072" y="2412312"/>
            <a:ext cx="1216152" cy="1216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Picture Placeholder 15">
            <a:extLst>
              <a:ext uri="{FF2B5EF4-FFF2-40B4-BE49-F238E27FC236}">
                <a16:creationId xmlns:a16="http://schemas.microsoft.com/office/drawing/2014/main" id="{24F79A85-3789-254D-AF3D-5265B6140421}"/>
              </a:ext>
            </a:extLst>
          </p:cNvPr>
          <p:cNvSpPr>
            <a:spLocks noGrp="1"/>
          </p:cNvSpPr>
          <p:nvPr>
            <p:ph type="pic" sz="quarter" idx="47" hasCustomPrompt="1"/>
          </p:nvPr>
        </p:nvSpPr>
        <p:spPr>
          <a:xfrm>
            <a:off x="3062252" y="2709492"/>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5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Add</a:t>
            </a:r>
          </a:p>
          <a:p>
            <a:pPr marL="266700" lvl="0" indent="-266700" algn="ctr"/>
            <a:r>
              <a:rPr lang="en-US" noProof="0" dirty="0"/>
              <a:t>Picture</a:t>
            </a:r>
          </a:p>
        </p:txBody>
      </p:sp>
      <p:sp>
        <p:nvSpPr>
          <p:cNvPr id="6" name="Text Placeholder 8">
            <a:extLst>
              <a:ext uri="{FF2B5EF4-FFF2-40B4-BE49-F238E27FC236}">
                <a16:creationId xmlns:a16="http://schemas.microsoft.com/office/drawing/2014/main" id="{9FBB7671-0660-45EB-8712-824ACCFDD4C4}"/>
              </a:ext>
            </a:extLst>
          </p:cNvPr>
          <p:cNvSpPr>
            <a:spLocks noGrp="1"/>
          </p:cNvSpPr>
          <p:nvPr>
            <p:ph type="body" sz="quarter" idx="17" hasCustomPrompt="1"/>
          </p:nvPr>
        </p:nvSpPr>
        <p:spPr>
          <a:xfrm>
            <a:off x="2565400" y="3971432"/>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8" name="Text Placeholder 10">
            <a:extLst>
              <a:ext uri="{FF2B5EF4-FFF2-40B4-BE49-F238E27FC236}">
                <a16:creationId xmlns:a16="http://schemas.microsoft.com/office/drawing/2014/main" id="{1014D08D-BF9C-44A1-8635-70B551FEFA4C}"/>
              </a:ext>
            </a:extLst>
          </p:cNvPr>
          <p:cNvSpPr>
            <a:spLocks noGrp="1"/>
          </p:cNvSpPr>
          <p:nvPr>
            <p:ph type="body" sz="quarter" idx="18" hasCustomPrompt="1"/>
          </p:nvPr>
        </p:nvSpPr>
        <p:spPr>
          <a:xfrm>
            <a:off x="2565400" y="4471987"/>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18" name="Rectangle 17">
            <a:extLst>
              <a:ext uri="{FF2B5EF4-FFF2-40B4-BE49-F238E27FC236}">
                <a16:creationId xmlns:a16="http://schemas.microsoft.com/office/drawing/2014/main" id="{C5D02C68-EB7D-E044-99A9-658364A3B2F0}"/>
              </a:ext>
            </a:extLst>
          </p:cNvPr>
          <p:cNvSpPr/>
          <p:nvPr userDrawn="1"/>
        </p:nvSpPr>
        <p:spPr>
          <a:xfrm>
            <a:off x="4895931" y="2412312"/>
            <a:ext cx="1216152" cy="1216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1" name="Picture Placeholder 15">
            <a:extLst>
              <a:ext uri="{FF2B5EF4-FFF2-40B4-BE49-F238E27FC236}">
                <a16:creationId xmlns:a16="http://schemas.microsoft.com/office/drawing/2014/main" id="{3826F102-F281-614F-8445-F1FD4CA62E4A}"/>
              </a:ext>
            </a:extLst>
          </p:cNvPr>
          <p:cNvSpPr>
            <a:spLocks noGrp="1"/>
          </p:cNvSpPr>
          <p:nvPr>
            <p:ph type="pic" sz="quarter" idx="48" hasCustomPrompt="1"/>
          </p:nvPr>
        </p:nvSpPr>
        <p:spPr>
          <a:xfrm>
            <a:off x="5193111" y="2709492"/>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5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Add</a:t>
            </a:r>
          </a:p>
          <a:p>
            <a:pPr marL="266700" lvl="0" indent="-266700" algn="ctr"/>
            <a:r>
              <a:rPr lang="en-US" noProof="0" dirty="0"/>
              <a:t>Picture</a:t>
            </a:r>
          </a:p>
        </p:txBody>
      </p:sp>
      <p:sp>
        <p:nvSpPr>
          <p:cNvPr id="9" name="Text Placeholder 8">
            <a:extLst>
              <a:ext uri="{FF2B5EF4-FFF2-40B4-BE49-F238E27FC236}">
                <a16:creationId xmlns:a16="http://schemas.microsoft.com/office/drawing/2014/main" id="{4339CB16-5C66-4617-AF19-7700AD97524A}"/>
              </a:ext>
            </a:extLst>
          </p:cNvPr>
          <p:cNvSpPr>
            <a:spLocks noGrp="1"/>
          </p:cNvSpPr>
          <p:nvPr>
            <p:ph type="body" sz="quarter" idx="33" hasCustomPrompt="1"/>
          </p:nvPr>
        </p:nvSpPr>
        <p:spPr>
          <a:xfrm>
            <a:off x="4696259" y="3971432"/>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10" name="Text Placeholder 10">
            <a:extLst>
              <a:ext uri="{FF2B5EF4-FFF2-40B4-BE49-F238E27FC236}">
                <a16:creationId xmlns:a16="http://schemas.microsoft.com/office/drawing/2014/main" id="{8DFFD868-459F-47BA-BA47-B6CC7A09E8E9}"/>
              </a:ext>
            </a:extLst>
          </p:cNvPr>
          <p:cNvSpPr>
            <a:spLocks noGrp="1"/>
          </p:cNvSpPr>
          <p:nvPr>
            <p:ph type="body" sz="quarter" idx="34" hasCustomPrompt="1"/>
          </p:nvPr>
        </p:nvSpPr>
        <p:spPr>
          <a:xfrm>
            <a:off x="4696259" y="4471987"/>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19" name="Rectangle 18">
            <a:extLst>
              <a:ext uri="{FF2B5EF4-FFF2-40B4-BE49-F238E27FC236}">
                <a16:creationId xmlns:a16="http://schemas.microsoft.com/office/drawing/2014/main" id="{45962E1D-1D13-2B48-9F3B-CE31039DD236}"/>
              </a:ext>
            </a:extLst>
          </p:cNvPr>
          <p:cNvSpPr/>
          <p:nvPr userDrawn="1"/>
        </p:nvSpPr>
        <p:spPr>
          <a:xfrm>
            <a:off x="7026790" y="2412312"/>
            <a:ext cx="1216152" cy="1216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2" name="Picture Placeholder 15">
            <a:extLst>
              <a:ext uri="{FF2B5EF4-FFF2-40B4-BE49-F238E27FC236}">
                <a16:creationId xmlns:a16="http://schemas.microsoft.com/office/drawing/2014/main" id="{CD06C66D-CFA0-9B4B-8F90-2B01B8C524BE}"/>
              </a:ext>
            </a:extLst>
          </p:cNvPr>
          <p:cNvSpPr>
            <a:spLocks noGrp="1"/>
          </p:cNvSpPr>
          <p:nvPr>
            <p:ph type="pic" sz="quarter" idx="49" hasCustomPrompt="1"/>
          </p:nvPr>
        </p:nvSpPr>
        <p:spPr>
          <a:xfrm>
            <a:off x="7323970" y="2709492"/>
            <a:ext cx="621792" cy="621792"/>
          </a:xfrm>
          <a:no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l">
              <a:buNone/>
              <a:defRPr lang="en-ZA" sz="5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a:r>
              <a:rPr lang="en-US" noProof="0" dirty="0"/>
              <a:t>Add</a:t>
            </a:r>
          </a:p>
          <a:p>
            <a:pPr marL="266700" lvl="0" indent="-266700" algn="ctr"/>
            <a:r>
              <a:rPr lang="en-US" noProof="0" dirty="0"/>
              <a:t>Picture</a:t>
            </a:r>
          </a:p>
        </p:txBody>
      </p:sp>
      <p:sp>
        <p:nvSpPr>
          <p:cNvPr id="11" name="Text Placeholder 8">
            <a:extLst>
              <a:ext uri="{FF2B5EF4-FFF2-40B4-BE49-F238E27FC236}">
                <a16:creationId xmlns:a16="http://schemas.microsoft.com/office/drawing/2014/main" id="{2C2CF09F-AE9E-47DD-899E-02CEAEFE3CC1}"/>
              </a:ext>
            </a:extLst>
          </p:cNvPr>
          <p:cNvSpPr>
            <a:spLocks noGrp="1"/>
          </p:cNvSpPr>
          <p:nvPr>
            <p:ph type="body" sz="quarter" idx="35" hasCustomPrompt="1"/>
          </p:nvPr>
        </p:nvSpPr>
        <p:spPr>
          <a:xfrm>
            <a:off x="6827118" y="3971432"/>
            <a:ext cx="1620000" cy="360000"/>
          </a:xfrm>
        </p:spPr>
        <p:txBody>
          <a:bodyPr/>
          <a:lstStyle>
            <a:lvl1pPr marL="0" indent="0" algn="ctr">
              <a:buFont typeface="Arial" panose="020B0604020202020204" pitchFamily="34" charset="0"/>
              <a:buNone/>
              <a:defRPr sz="1800">
                <a:solidFill>
                  <a:schemeClr val="tx1">
                    <a:lumMod val="75000"/>
                    <a:lumOff val="25000"/>
                  </a:schemeClr>
                </a:solidFill>
              </a:defRPr>
            </a:lvl1pPr>
          </a:lstStyle>
          <a:p>
            <a:pPr lvl="0"/>
            <a:r>
              <a:rPr lang="en-US" noProof="0"/>
              <a:t>Bullet 1</a:t>
            </a:r>
          </a:p>
        </p:txBody>
      </p:sp>
      <p:sp>
        <p:nvSpPr>
          <p:cNvPr id="12" name="Text Placeholder 10">
            <a:extLst>
              <a:ext uri="{FF2B5EF4-FFF2-40B4-BE49-F238E27FC236}">
                <a16:creationId xmlns:a16="http://schemas.microsoft.com/office/drawing/2014/main" id="{7AA959D8-F91C-4891-A16D-51CF31166B71}"/>
              </a:ext>
            </a:extLst>
          </p:cNvPr>
          <p:cNvSpPr>
            <a:spLocks noGrp="1"/>
          </p:cNvSpPr>
          <p:nvPr>
            <p:ph type="body" sz="quarter" idx="36" hasCustomPrompt="1"/>
          </p:nvPr>
        </p:nvSpPr>
        <p:spPr>
          <a:xfrm>
            <a:off x="6827118" y="4471987"/>
            <a:ext cx="1620000" cy="720000"/>
          </a:xfrm>
        </p:spPr>
        <p:txBody>
          <a:bodyPr/>
          <a:lstStyle>
            <a:lvl1pPr marL="0" indent="0" algn="ctr">
              <a:buNone/>
              <a:defRPr sz="1400">
                <a:solidFill>
                  <a:schemeClr val="tx1">
                    <a:lumMod val="75000"/>
                    <a:lumOff val="25000"/>
                  </a:schemeClr>
                </a:solidFill>
              </a:defRPr>
            </a:lvl1pPr>
          </a:lstStyle>
          <a:p>
            <a:pPr lvl="0"/>
            <a:r>
              <a:rPr lang="en-US" noProof="0"/>
              <a:t>Bullet Description</a:t>
            </a:r>
          </a:p>
        </p:txBody>
      </p:sp>
      <p:sp>
        <p:nvSpPr>
          <p:cNvPr id="3" name="Footer Placeholder 2">
            <a:extLst>
              <a:ext uri="{FF2B5EF4-FFF2-40B4-BE49-F238E27FC236}">
                <a16:creationId xmlns:a16="http://schemas.microsoft.com/office/drawing/2014/main" id="{08CCB8C2-B6A2-4C69-8D3A-57420A034BA4}"/>
              </a:ext>
            </a:extLst>
          </p:cNvPr>
          <p:cNvSpPr>
            <a:spLocks noGrp="1"/>
          </p:cNvSpPr>
          <p:nvPr>
            <p:ph type="ftr" sz="quarter" idx="12"/>
          </p:nvPr>
        </p:nvSpPr>
        <p:spPr/>
        <p:txBody>
          <a:bodyPr/>
          <a:lstStyle/>
          <a:p>
            <a:r>
              <a:rPr lang="en-US" noProof="0" dirty="0"/>
              <a:t>Add a footer</a:t>
            </a:r>
          </a:p>
        </p:txBody>
      </p:sp>
      <p:sp>
        <p:nvSpPr>
          <p:cNvPr id="16" name="Slide Number Placeholder 6">
            <a:extLst>
              <a:ext uri="{FF2B5EF4-FFF2-40B4-BE49-F238E27FC236}">
                <a16:creationId xmlns:a16="http://schemas.microsoft.com/office/drawing/2014/main" id="{10C57817-9ECE-F147-BBDB-760FAF41C8E8}"/>
              </a:ext>
            </a:extLst>
          </p:cNvPr>
          <p:cNvSpPr>
            <a:spLocks noGrp="1"/>
          </p:cNvSpPr>
          <p:nvPr>
            <p:ph type="sldNum" sz="quarter" idx="44"/>
          </p:nvPr>
        </p:nvSpPr>
        <p:spPr>
          <a:xfrm>
            <a:off x="11091633" y="6456363"/>
            <a:ext cx="962795" cy="264330"/>
          </a:xfrm>
        </p:spPr>
        <p:txBody>
          <a:bodyPr/>
          <a:lstStyle/>
          <a:p>
            <a:r>
              <a:rPr lang="en-US" noProof="0" dirty="0"/>
              <a:t>page </a:t>
            </a:r>
            <a:fld id="{19B51A1E-902D-48AF-9020-955120F399B6}" type="slidenum">
              <a:rPr lang="en-US" b="1" i="1" noProof="0" smtClean="0"/>
              <a:pPr/>
              <a:t>‹#›</a:t>
            </a:fld>
            <a:endParaRPr lang="en-US" b="1" i="1" noProof="0" dirty="0"/>
          </a:p>
        </p:txBody>
      </p:sp>
    </p:spTree>
    <p:extLst>
      <p:ext uri="{BB962C8B-B14F-4D97-AF65-F5344CB8AC3E}">
        <p14:creationId xmlns:p14="http://schemas.microsoft.com/office/powerpoint/2010/main" val="9311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6BF466B-33BA-42AC-AFB2-51FC72C2FA45}"/>
              </a:ext>
            </a:extLst>
          </p:cNvPr>
          <p:cNvSpPr/>
          <p:nvPr userDrawn="1"/>
        </p:nvSpPr>
        <p:spPr>
          <a:xfrm>
            <a:off x="0" y="0"/>
            <a:ext cx="12192000" cy="136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Rectangle 7">
            <a:extLst>
              <a:ext uri="{FF2B5EF4-FFF2-40B4-BE49-F238E27FC236}">
                <a16:creationId xmlns:a16="http://schemas.microsoft.com/office/drawing/2014/main" id="{C4A5CDF3-277F-457A-90F6-C20C9F0EF716}"/>
              </a:ext>
            </a:extLst>
          </p:cNvPr>
          <p:cNvSpPr/>
          <p:nvPr userDrawn="1"/>
        </p:nvSpPr>
        <p:spPr>
          <a:xfrm rot="5400000">
            <a:off x="-3360737" y="3360737"/>
            <a:ext cx="6858000" cy="136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9" name="Rectangle 8">
            <a:extLst>
              <a:ext uri="{FF2B5EF4-FFF2-40B4-BE49-F238E27FC236}">
                <a16:creationId xmlns:a16="http://schemas.microsoft.com/office/drawing/2014/main" id="{01509F7B-15BA-44E2-85A9-A5A242FAF0E0}"/>
              </a:ext>
            </a:extLst>
          </p:cNvPr>
          <p:cNvSpPr/>
          <p:nvPr userDrawn="1"/>
        </p:nvSpPr>
        <p:spPr>
          <a:xfrm rot="5400000">
            <a:off x="8144030" y="2810031"/>
            <a:ext cx="6858000" cy="12379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Rectangle 9">
            <a:extLst>
              <a:ext uri="{FF2B5EF4-FFF2-40B4-BE49-F238E27FC236}">
                <a16:creationId xmlns:a16="http://schemas.microsoft.com/office/drawing/2014/main" id="{2D8A2F97-6D60-46FC-A9F8-936208153882}"/>
              </a:ext>
            </a:extLst>
          </p:cNvPr>
          <p:cNvSpPr/>
          <p:nvPr userDrawn="1"/>
        </p:nvSpPr>
        <p:spPr>
          <a:xfrm>
            <a:off x="0" y="6721475"/>
            <a:ext cx="12192000" cy="136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Placeholder 1">
            <a:extLst>
              <a:ext uri="{FF2B5EF4-FFF2-40B4-BE49-F238E27FC236}">
                <a16:creationId xmlns:a16="http://schemas.microsoft.com/office/drawing/2014/main" id="{090F41A2-6535-4CA6-81E4-026A5B56D9D7}"/>
              </a:ext>
            </a:extLst>
          </p:cNvPr>
          <p:cNvSpPr>
            <a:spLocks noGrp="1"/>
          </p:cNvSpPr>
          <p:nvPr>
            <p:ph type="title"/>
          </p:nvPr>
        </p:nvSpPr>
        <p:spPr>
          <a:xfrm>
            <a:off x="432000" y="432000"/>
            <a:ext cx="10143235" cy="432000"/>
          </a:xfrm>
          <a:prstGeom prst="rect">
            <a:avLst/>
          </a:prstGeom>
        </p:spPr>
        <p:txBody>
          <a:bodyPr vert="horz" lIns="0" tIns="0" rIns="0" bIns="0" rtlCol="0" anchor="ctr">
            <a:noAutofit/>
          </a:bodyPr>
          <a:lstStyle/>
          <a:p>
            <a:r>
              <a:rPr lang="en-US" noProof="0"/>
              <a:t>Click to edit Master title style</a:t>
            </a:r>
          </a:p>
        </p:txBody>
      </p:sp>
      <p:sp>
        <p:nvSpPr>
          <p:cNvPr id="3" name="Text Placeholder 2">
            <a:extLst>
              <a:ext uri="{FF2B5EF4-FFF2-40B4-BE49-F238E27FC236}">
                <a16:creationId xmlns:a16="http://schemas.microsoft.com/office/drawing/2014/main" id="{213AB95C-7DD4-4796-80E4-1B7466A2A037}"/>
              </a:ext>
            </a:extLst>
          </p:cNvPr>
          <p:cNvSpPr>
            <a:spLocks noGrp="1"/>
          </p:cNvSpPr>
          <p:nvPr>
            <p:ph type="body" idx="1"/>
          </p:nvPr>
        </p:nvSpPr>
        <p:spPr>
          <a:xfrm>
            <a:off x="432000" y="1152000"/>
            <a:ext cx="10143235" cy="5039250"/>
          </a:xfrm>
          <a:prstGeom prst="rect">
            <a:avLst/>
          </a:prstGeom>
        </p:spPr>
        <p:txBody>
          <a:bodyPr vert="horz" lIns="0" tIns="0" rIns="0" bIns="0" rtlCol="0">
            <a:no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ooter Placeholder 4">
            <a:extLst>
              <a:ext uri="{FF2B5EF4-FFF2-40B4-BE49-F238E27FC236}">
                <a16:creationId xmlns:a16="http://schemas.microsoft.com/office/drawing/2014/main" id="{58879C91-B77F-4273-9A27-A3535FB889DB}"/>
              </a:ext>
            </a:extLst>
          </p:cNvPr>
          <p:cNvSpPr>
            <a:spLocks noGrp="1"/>
          </p:cNvSpPr>
          <p:nvPr>
            <p:ph type="ftr" sz="quarter" idx="3"/>
          </p:nvPr>
        </p:nvSpPr>
        <p:spPr>
          <a:xfrm>
            <a:off x="260974" y="6365893"/>
            <a:ext cx="4114800" cy="226714"/>
          </a:xfrm>
          <a:prstGeom prst="rect">
            <a:avLst/>
          </a:prstGeom>
        </p:spPr>
        <p:txBody>
          <a:bodyPr vert="horz" lIns="0" tIns="0" rIns="0" bIns="0" rtlCol="0" anchor="ctr"/>
          <a:lstStyle>
            <a:lvl1pPr algn="l">
              <a:defRPr sz="1200">
                <a:solidFill>
                  <a:schemeClr val="tx1">
                    <a:lumMod val="75000"/>
                    <a:lumOff val="25000"/>
                  </a:schemeClr>
                </a:solidFill>
              </a:defRPr>
            </a:lvl1pPr>
          </a:lstStyle>
          <a:p>
            <a:r>
              <a:rPr lang="en-US" noProof="0" dirty="0"/>
              <a:t>Add a footer</a:t>
            </a:r>
          </a:p>
        </p:txBody>
      </p:sp>
      <p:sp>
        <p:nvSpPr>
          <p:cNvPr id="6" name="Slide Number Placeholder 5">
            <a:extLst>
              <a:ext uri="{FF2B5EF4-FFF2-40B4-BE49-F238E27FC236}">
                <a16:creationId xmlns:a16="http://schemas.microsoft.com/office/drawing/2014/main" id="{5ECA3099-A94F-4C3E-BC29-780EDD38F722}"/>
              </a:ext>
            </a:extLst>
          </p:cNvPr>
          <p:cNvSpPr>
            <a:spLocks noGrp="1"/>
          </p:cNvSpPr>
          <p:nvPr>
            <p:ph type="sldNum" sz="quarter" idx="4"/>
          </p:nvPr>
        </p:nvSpPr>
        <p:spPr>
          <a:xfrm>
            <a:off x="11091633" y="6456363"/>
            <a:ext cx="962795" cy="264330"/>
          </a:xfrm>
          <a:prstGeom prst="rect">
            <a:avLst/>
          </a:prstGeom>
          <a:ln w="3175">
            <a:solidFill>
              <a:schemeClr val="bg1">
                <a:lumMod val="95000"/>
              </a:schemeClr>
            </a:solidFill>
          </a:ln>
        </p:spPr>
        <p:txBody>
          <a:bodyPr vert="horz" lIns="0" tIns="0" rIns="0" bIns="0" rtlCol="0" anchor="ctr"/>
          <a:lstStyle>
            <a:lvl1pPr algn="ctr">
              <a:defRPr sz="1400">
                <a:solidFill>
                  <a:schemeClr val="tx1">
                    <a:lumMod val="75000"/>
                    <a:lumOff val="25000"/>
                  </a:schemeClr>
                </a:solidFill>
              </a:defRPr>
            </a:lvl1pPr>
          </a:lstStyle>
          <a:p>
            <a:r>
              <a:rPr lang="en-US" noProof="0" dirty="0"/>
              <a:t>page </a:t>
            </a:r>
            <a:fld id="{19B51A1E-902D-48AF-9020-955120F399B6}" type="slidenum">
              <a:rPr lang="en-US" b="1" i="1" noProof="0" smtClean="0"/>
              <a:pPr/>
              <a:t>‹#›</a:t>
            </a:fld>
            <a:endParaRPr lang="en-US" b="1" i="1" noProof="0" dirty="0"/>
          </a:p>
        </p:txBody>
      </p:sp>
      <p:sp>
        <p:nvSpPr>
          <p:cNvPr id="11" name="TextBox 10">
            <a:extLst>
              <a:ext uri="{FF2B5EF4-FFF2-40B4-BE49-F238E27FC236}">
                <a16:creationId xmlns:a16="http://schemas.microsoft.com/office/drawing/2014/main" id="{FF5B127E-AB96-49E0-8307-05174D7A6231}"/>
              </a:ext>
            </a:extLst>
          </p:cNvPr>
          <p:cNvSpPr txBox="1"/>
          <p:nvPr userDrawn="1"/>
        </p:nvSpPr>
        <p:spPr>
          <a:xfrm>
            <a:off x="11034141" y="5994000"/>
            <a:ext cx="1077777" cy="359073"/>
          </a:xfrm>
          <a:prstGeom prst="rect">
            <a:avLst/>
          </a:prstGeom>
          <a:noFill/>
        </p:spPr>
        <p:txBody>
          <a:bodyPr wrap="square" lIns="0" tIns="0" rIns="0" bIns="0" rtlCol="0">
            <a:spAutoFit/>
          </a:bodyPr>
          <a:lstStyle/>
          <a:p>
            <a:pPr algn="ctr">
              <a:lnSpc>
                <a:spcPts val="1400"/>
              </a:lnSpc>
            </a:pPr>
            <a:r>
              <a:rPr lang="en-US" sz="2400" b="1" spc="-150" baseline="0" noProof="0" dirty="0">
                <a:solidFill>
                  <a:schemeClr val="accent1"/>
                </a:solidFill>
              </a:rPr>
              <a:t>Contoso</a:t>
            </a:r>
            <a:br>
              <a:rPr lang="en-US" sz="2400" b="1" spc="-150" baseline="0" noProof="0" dirty="0">
                <a:solidFill>
                  <a:schemeClr val="tx1">
                    <a:lumMod val="50000"/>
                    <a:lumOff val="50000"/>
                  </a:schemeClr>
                </a:solidFill>
              </a:rPr>
            </a:br>
            <a:r>
              <a:rPr lang="en-US" sz="1000" b="0" spc="0" baseline="0" noProof="0" dirty="0">
                <a:solidFill>
                  <a:schemeClr val="tx1">
                    <a:lumMod val="50000"/>
                    <a:lumOff val="50000"/>
                  </a:schemeClr>
                </a:solidFill>
              </a:rPr>
              <a:t>Pharmaceuticals</a:t>
            </a:r>
          </a:p>
        </p:txBody>
      </p:sp>
    </p:spTree>
    <p:extLst>
      <p:ext uri="{BB962C8B-B14F-4D97-AF65-F5344CB8AC3E}">
        <p14:creationId xmlns:p14="http://schemas.microsoft.com/office/powerpoint/2010/main" val="946163275"/>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59"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50" r:id="rId17"/>
    <p:sldLayoutId id="2147483652" r:id="rId18"/>
    <p:sldLayoutId id="2147483656" r:id="rId19"/>
    <p:sldLayoutId id="2147483657" r:id="rId20"/>
    <p:sldLayoutId id="2147483653" r:id="rId21"/>
    <p:sldLayoutId id="2147483677" r:id="rId22"/>
    <p:sldLayoutId id="2147483678" r:id="rId23"/>
    <p:sldLayoutId id="2147483654" r:id="rId24"/>
    <p:sldLayoutId id="2147483655" r:id="rId25"/>
    <p:sldLayoutId id="2147483660" r:id="rId26"/>
    <p:sldLayoutId id="2147483675" r:id="rId27"/>
    <p:sldLayoutId id="2147483676" r:id="rId28"/>
  </p:sldLayoutIdLst>
  <p:hf hdr="0" ftr="0" dt="0"/>
  <p:txStyles>
    <p:titleStyle>
      <a:lvl1pPr algn="l" defTabSz="914400" rtl="0" eaLnBrk="1" latinLnBrk="0" hangingPunct="1">
        <a:lnSpc>
          <a:spcPct val="90000"/>
        </a:lnSpc>
        <a:spcBef>
          <a:spcPct val="0"/>
        </a:spcBef>
        <a:buNone/>
        <a:defRPr sz="3200" kern="1200" spc="-150">
          <a:solidFill>
            <a:schemeClr val="tx1">
              <a:lumMod val="75000"/>
              <a:lumOff val="25000"/>
            </a:schemeClr>
          </a:solidFill>
          <a:latin typeface="+mj-lt"/>
          <a:ea typeface="+mj-ea"/>
          <a:cs typeface="+mj-cs"/>
        </a:defRPr>
      </a:lvl1pPr>
    </p:titleStyle>
    <p:body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audio" Target="../media/media10.m4a"/><Relationship Id="rId7" Type="http://schemas.openxmlformats.org/officeDocument/2006/relationships/image" Target="../media/image4.png"/><Relationship Id="rId2" Type="http://schemas.microsoft.com/office/2007/relationships/media" Target="../media/media10.m4a"/><Relationship Id="rId1" Type="http://schemas.openxmlformats.org/officeDocument/2006/relationships/tags" Target="../tags/tag8.xml"/><Relationship Id="rId6" Type="http://schemas.openxmlformats.org/officeDocument/2006/relationships/image" Target="../media/image6.png"/><Relationship Id="rId5" Type="http://schemas.openxmlformats.org/officeDocument/2006/relationships/notesSlide" Target="../notesSlides/notesSlide10.xml"/><Relationship Id="rId4"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3" Type="http://schemas.openxmlformats.org/officeDocument/2006/relationships/audio" Target="../media/media11.m4a"/><Relationship Id="rId7" Type="http://schemas.openxmlformats.org/officeDocument/2006/relationships/image" Target="../media/image4.png"/><Relationship Id="rId2" Type="http://schemas.microsoft.com/office/2007/relationships/media" Target="../media/media11.m4a"/><Relationship Id="rId1" Type="http://schemas.openxmlformats.org/officeDocument/2006/relationships/tags" Target="../tags/tag9.xml"/><Relationship Id="rId6" Type="http://schemas.openxmlformats.org/officeDocument/2006/relationships/image" Target="../media/image6.png"/><Relationship Id="rId5" Type="http://schemas.openxmlformats.org/officeDocument/2006/relationships/notesSlide" Target="../notesSlides/notesSlide11.xml"/><Relationship Id="rId4"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audio" Target="../media/media12.m4a"/><Relationship Id="rId7" Type="http://schemas.openxmlformats.org/officeDocument/2006/relationships/image" Target="../media/image6.png"/><Relationship Id="rId2" Type="http://schemas.microsoft.com/office/2007/relationships/media" Target="../media/media12.m4a"/><Relationship Id="rId1" Type="http://schemas.openxmlformats.org/officeDocument/2006/relationships/tags" Target="../tags/tag10.xml"/><Relationship Id="rId6" Type="http://schemas.openxmlformats.org/officeDocument/2006/relationships/image" Target="../media/image28.jpeg"/><Relationship Id="rId5" Type="http://schemas.openxmlformats.org/officeDocument/2006/relationships/notesSlide" Target="../notesSlides/notesSlide12.xml"/><Relationship Id="rId4"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audio" Target="../media/media13.m4a"/><Relationship Id="rId7" Type="http://schemas.openxmlformats.org/officeDocument/2006/relationships/image" Target="../media/image4.png"/><Relationship Id="rId2" Type="http://schemas.microsoft.com/office/2007/relationships/media" Target="../media/media13.m4a"/><Relationship Id="rId1" Type="http://schemas.openxmlformats.org/officeDocument/2006/relationships/tags" Target="../tags/tag11.xml"/><Relationship Id="rId6" Type="http://schemas.openxmlformats.org/officeDocument/2006/relationships/image" Target="../media/image6.png"/><Relationship Id="rId5" Type="http://schemas.openxmlformats.org/officeDocument/2006/relationships/notesSlide" Target="../notesSlides/notesSlide13.xml"/><Relationship Id="rId4"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4.pn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6.png"/><Relationship Id="rId5" Type="http://schemas.openxmlformats.org/officeDocument/2006/relationships/image" Target="../media/image17.jpe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audio" Target="../media/media15.m4a"/><Relationship Id="rId7" Type="http://schemas.openxmlformats.org/officeDocument/2006/relationships/image" Target="../media/image4.png"/><Relationship Id="rId2" Type="http://schemas.microsoft.com/office/2007/relationships/media" Target="../media/media15.m4a"/><Relationship Id="rId1" Type="http://schemas.openxmlformats.org/officeDocument/2006/relationships/tags" Target="../tags/tag12.xml"/><Relationship Id="rId6" Type="http://schemas.openxmlformats.org/officeDocument/2006/relationships/image" Target="../media/image6.png"/><Relationship Id="rId5" Type="http://schemas.openxmlformats.org/officeDocument/2006/relationships/notesSlide" Target="../notesSlides/notesSlide15.xml"/><Relationship Id="rId4"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3" Type="http://schemas.openxmlformats.org/officeDocument/2006/relationships/audio" Target="../media/media16.m4a"/><Relationship Id="rId7" Type="http://schemas.openxmlformats.org/officeDocument/2006/relationships/image" Target="../media/image4.png"/><Relationship Id="rId2" Type="http://schemas.microsoft.com/office/2007/relationships/media" Target="../media/media16.m4a"/><Relationship Id="rId1" Type="http://schemas.openxmlformats.org/officeDocument/2006/relationships/tags" Target="../tags/tag13.xml"/><Relationship Id="rId6" Type="http://schemas.openxmlformats.org/officeDocument/2006/relationships/image" Target="../media/image6.png"/><Relationship Id="rId5" Type="http://schemas.openxmlformats.org/officeDocument/2006/relationships/notesSlide" Target="../notesSlides/notesSlide16.xml"/><Relationship Id="rId4"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3" Type="http://schemas.openxmlformats.org/officeDocument/2006/relationships/audio" Target="../media/media17.m4a"/><Relationship Id="rId7" Type="http://schemas.openxmlformats.org/officeDocument/2006/relationships/image" Target="../media/image4.png"/><Relationship Id="rId2" Type="http://schemas.microsoft.com/office/2007/relationships/media" Target="../media/media17.m4a"/><Relationship Id="rId1" Type="http://schemas.openxmlformats.org/officeDocument/2006/relationships/tags" Target="../tags/tag14.xml"/><Relationship Id="rId6" Type="http://schemas.openxmlformats.org/officeDocument/2006/relationships/image" Target="../media/image6.png"/><Relationship Id="rId5" Type="http://schemas.openxmlformats.org/officeDocument/2006/relationships/notesSlide" Target="../notesSlides/notesSlide17.xml"/><Relationship Id="rId4"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3" Type="http://schemas.openxmlformats.org/officeDocument/2006/relationships/audio" Target="../media/media18.m4a"/><Relationship Id="rId7" Type="http://schemas.openxmlformats.org/officeDocument/2006/relationships/image" Target="../media/image4.png"/><Relationship Id="rId2" Type="http://schemas.microsoft.com/office/2007/relationships/media" Target="../media/media18.m4a"/><Relationship Id="rId1" Type="http://schemas.openxmlformats.org/officeDocument/2006/relationships/tags" Target="../tags/tag15.xml"/><Relationship Id="rId6" Type="http://schemas.openxmlformats.org/officeDocument/2006/relationships/image" Target="../media/image6.png"/><Relationship Id="rId5" Type="http://schemas.openxmlformats.org/officeDocument/2006/relationships/notesSlide" Target="../notesSlides/notesSlide18.xml"/><Relationship Id="rId4"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4.png"/><Relationship Id="rId3" Type="http://schemas.openxmlformats.org/officeDocument/2006/relationships/slideLayout" Target="../slideLayouts/slideLayout26.xml"/><Relationship Id="rId7" Type="http://schemas.openxmlformats.org/officeDocument/2006/relationships/image" Target="../media/image30.svg"/><Relationship Id="rId12" Type="http://schemas.openxmlformats.org/officeDocument/2006/relationships/image" Target="../media/image6.png"/><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29.png"/><Relationship Id="rId11" Type="http://schemas.openxmlformats.org/officeDocument/2006/relationships/image" Target="../media/image34.svg"/><Relationship Id="rId5" Type="http://schemas.openxmlformats.org/officeDocument/2006/relationships/image" Target="../media/image17.jpeg"/><Relationship Id="rId10" Type="http://schemas.openxmlformats.org/officeDocument/2006/relationships/image" Target="../media/image33.png"/><Relationship Id="rId4" Type="http://schemas.openxmlformats.org/officeDocument/2006/relationships/notesSlide" Target="../notesSlides/notesSlide19.xml"/><Relationship Id="rId9" Type="http://schemas.openxmlformats.org/officeDocument/2006/relationships/image" Target="../media/image32.svg"/></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audio" Target="../media/media2.m4a"/><Relationship Id="rId7" Type="http://schemas.openxmlformats.org/officeDocument/2006/relationships/image" Target="../media/image6.png"/><Relationship Id="rId2" Type="http://schemas.microsoft.com/office/2007/relationships/media" Target="../media/media2.m4a"/><Relationship Id="rId1" Type="http://schemas.openxmlformats.org/officeDocument/2006/relationships/tags" Target="../tags/tag1.xml"/><Relationship Id="rId6" Type="http://schemas.openxmlformats.org/officeDocument/2006/relationships/image" Target="../media/image5.jpeg"/><Relationship Id="rId5" Type="http://schemas.openxmlformats.org/officeDocument/2006/relationships/notesSlide" Target="../notesSlides/notesSlide2.xml"/><Relationship Id="rId4"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3" Type="http://schemas.openxmlformats.org/officeDocument/2006/relationships/audio" Target="../media/media3.m4a"/><Relationship Id="rId7" Type="http://schemas.openxmlformats.org/officeDocument/2006/relationships/image" Target="../media/image8.svg"/><Relationship Id="rId12" Type="http://schemas.openxmlformats.org/officeDocument/2006/relationships/image" Target="../media/image13.png"/><Relationship Id="rId17" Type="http://schemas.openxmlformats.org/officeDocument/2006/relationships/image" Target="../media/image4.png"/><Relationship Id="rId2" Type="http://schemas.microsoft.com/office/2007/relationships/media" Target="../media/media3.m4a"/><Relationship Id="rId16" Type="http://schemas.openxmlformats.org/officeDocument/2006/relationships/image" Target="../media/image6.png"/><Relationship Id="rId1" Type="http://schemas.openxmlformats.org/officeDocument/2006/relationships/tags" Target="../tags/tag2.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notesSlide" Target="../notesSlides/notesSlide3.xml"/><Relationship Id="rId15" Type="http://schemas.openxmlformats.org/officeDocument/2006/relationships/image" Target="../media/image16.svg"/><Relationship Id="rId10" Type="http://schemas.openxmlformats.org/officeDocument/2006/relationships/image" Target="../media/image11.png"/><Relationship Id="rId4" Type="http://schemas.openxmlformats.org/officeDocument/2006/relationships/slideLayout" Target="../slideLayouts/slideLayout5.xml"/><Relationship Id="rId9" Type="http://schemas.openxmlformats.org/officeDocument/2006/relationships/image" Target="../media/image10.svg"/><Relationship Id="rId1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4.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6.png"/><Relationship Id="rId5" Type="http://schemas.openxmlformats.org/officeDocument/2006/relationships/image" Target="../media/image17.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audio" Target="../media/media5.m4a"/><Relationship Id="rId7" Type="http://schemas.openxmlformats.org/officeDocument/2006/relationships/hyperlink" Target="https://www.blueridgectc.edu/academic-programs/associates-degree-programs/health-sciences/nursing-foundation/" TargetMode="External"/><Relationship Id="rId2" Type="http://schemas.microsoft.com/office/2007/relationships/media" Target="../media/media5.m4a"/><Relationship Id="rId1" Type="http://schemas.openxmlformats.org/officeDocument/2006/relationships/tags" Target="../tags/tag3.xml"/><Relationship Id="rId6" Type="http://schemas.openxmlformats.org/officeDocument/2006/relationships/hyperlink" Target="http://www.blueridgectc.edu/admissions" TargetMode="External"/><Relationship Id="rId5" Type="http://schemas.openxmlformats.org/officeDocument/2006/relationships/notesSlide" Target="../notesSlides/notesSlide5.xml"/><Relationship Id="rId4" Type="http://schemas.openxmlformats.org/officeDocument/2006/relationships/slideLayout" Target="../slideLayouts/slideLayout25.xml"/><Relationship Id="rId9"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audio" Target="../media/media6.m4a"/><Relationship Id="rId7" Type="http://schemas.openxmlformats.org/officeDocument/2006/relationships/image" Target="../media/image6.png"/><Relationship Id="rId2" Type="http://schemas.microsoft.com/office/2007/relationships/media" Target="../media/media6.m4a"/><Relationship Id="rId1" Type="http://schemas.openxmlformats.org/officeDocument/2006/relationships/tags" Target="../tags/tag4.xml"/><Relationship Id="rId6" Type="http://schemas.openxmlformats.org/officeDocument/2006/relationships/image" Target="../media/image18.png"/><Relationship Id="rId5" Type="http://schemas.openxmlformats.org/officeDocument/2006/relationships/notesSlide" Target="../notesSlides/notesSlide6.xml"/><Relationship Id="rId4"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svg"/><Relationship Id="rId3" Type="http://schemas.openxmlformats.org/officeDocument/2006/relationships/audio" Target="../media/media7.m4a"/><Relationship Id="rId7" Type="http://schemas.openxmlformats.org/officeDocument/2006/relationships/image" Target="../media/image6.png"/><Relationship Id="rId12" Type="http://schemas.openxmlformats.org/officeDocument/2006/relationships/image" Target="../media/image24.png"/><Relationship Id="rId2" Type="http://schemas.microsoft.com/office/2007/relationships/media" Target="../media/media7.m4a"/><Relationship Id="rId16" Type="http://schemas.openxmlformats.org/officeDocument/2006/relationships/image" Target="../media/image4.png"/><Relationship Id="rId1" Type="http://schemas.openxmlformats.org/officeDocument/2006/relationships/tags" Target="../tags/tag5.xml"/><Relationship Id="rId6" Type="http://schemas.openxmlformats.org/officeDocument/2006/relationships/image" Target="../media/image19.jpeg"/><Relationship Id="rId11" Type="http://schemas.openxmlformats.org/officeDocument/2006/relationships/image" Target="../media/image23.svg"/><Relationship Id="rId5" Type="http://schemas.openxmlformats.org/officeDocument/2006/relationships/notesSlide" Target="../notesSlides/notesSlide7.xml"/><Relationship Id="rId15" Type="http://schemas.openxmlformats.org/officeDocument/2006/relationships/image" Target="../media/image27.svg"/><Relationship Id="rId10" Type="http://schemas.openxmlformats.org/officeDocument/2006/relationships/image" Target="../media/image22.png"/><Relationship Id="rId4" Type="http://schemas.openxmlformats.org/officeDocument/2006/relationships/slideLayout" Target="../slideLayouts/slideLayout7.xml"/><Relationship Id="rId9" Type="http://schemas.openxmlformats.org/officeDocument/2006/relationships/image" Target="../media/image21.svg"/><Relationship Id="rId1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audio" Target="../media/media8.m4a"/><Relationship Id="rId7" Type="http://schemas.openxmlformats.org/officeDocument/2006/relationships/image" Target="../media/image4.png"/><Relationship Id="rId2" Type="http://schemas.microsoft.com/office/2007/relationships/media" Target="../media/media8.m4a"/><Relationship Id="rId1" Type="http://schemas.openxmlformats.org/officeDocument/2006/relationships/tags" Target="../tags/tag6.xml"/><Relationship Id="rId6" Type="http://schemas.openxmlformats.org/officeDocument/2006/relationships/image" Target="../media/image6.png"/><Relationship Id="rId5" Type="http://schemas.openxmlformats.org/officeDocument/2006/relationships/notesSlide" Target="../notesSlides/notesSlide8.xml"/><Relationship Id="rId4"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audio" Target="../media/media9.m4a"/><Relationship Id="rId7" Type="http://schemas.openxmlformats.org/officeDocument/2006/relationships/image" Target="../media/image6.png"/><Relationship Id="rId2" Type="http://schemas.microsoft.com/office/2007/relationships/media" Target="../media/media9.m4a"/><Relationship Id="rId1" Type="http://schemas.openxmlformats.org/officeDocument/2006/relationships/tags" Target="../tags/tag7.xml"/><Relationship Id="rId6" Type="http://schemas.openxmlformats.org/officeDocument/2006/relationships/image" Target="../media/image17.jpeg"/><Relationship Id="rId5" Type="http://schemas.openxmlformats.org/officeDocument/2006/relationships/notesSlide" Target="../notesSlides/notesSlide9.xml"/><Relationship Id="rId4"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Stethescope and arms showing a medical professional taking a patient's blood pressure.  Picture includes blood pressure machine and clipboard.">
            <a:extLst>
              <a:ext uri="{FF2B5EF4-FFF2-40B4-BE49-F238E27FC236}">
                <a16:creationId xmlns:a16="http://schemas.microsoft.com/office/drawing/2014/main" id="{4414D423-B276-4148-A337-5693724BB04E}"/>
              </a:ext>
            </a:extLst>
          </p:cNvPr>
          <p:cNvPicPr>
            <a:picLocks noGrp="1" noChangeAspect="1"/>
          </p:cNvPicPr>
          <p:nvPr>
            <p:ph type="pic" sz="quarter" idx="4294967295"/>
          </p:nvPr>
        </p:nvPicPr>
        <p:blipFill rotWithShape="1">
          <a:blip r:embed="rId5" cstate="screen">
            <a:extLst>
              <a:ext uri="{28A0092B-C50C-407E-A947-70E740481C1C}">
                <a14:useLocalDpi xmlns:a14="http://schemas.microsoft.com/office/drawing/2010/main"/>
              </a:ext>
            </a:extLst>
          </a:blip>
          <a:srcRect/>
          <a:stretch/>
        </p:blipFill>
        <p:spPr>
          <a:xfrm>
            <a:off x="136525" y="136525"/>
            <a:ext cx="11909425" cy="6584950"/>
          </a:xfrm>
        </p:spPr>
      </p:pic>
      <p:sp>
        <p:nvSpPr>
          <p:cNvPr id="26" name="Rectangle 25">
            <a:extLst>
              <a:ext uri="{FF2B5EF4-FFF2-40B4-BE49-F238E27FC236}">
                <a16:creationId xmlns:a16="http://schemas.microsoft.com/office/drawing/2014/main" id="{817B6E89-6474-4AB4-90D5-2C2FB4120F12}"/>
              </a:ext>
              <a:ext uri="{C183D7F6-B498-43B3-948B-1728B52AA6E4}">
                <adec:decorative xmlns:adec="http://schemas.microsoft.com/office/drawing/2017/decorative" val="1"/>
              </a:ext>
            </a:extLst>
          </p:cNvPr>
          <p:cNvSpPr/>
          <p:nvPr/>
        </p:nvSpPr>
        <p:spPr bwMode="ltGray">
          <a:xfrm>
            <a:off x="5350828" y="136800"/>
            <a:ext cx="5676382" cy="6584675"/>
          </a:xfrm>
          <a:prstGeom prst="rect">
            <a:avLst/>
          </a:prstGeom>
          <a:solidFill>
            <a:schemeClr val="accent4">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52BFEB6-F40E-4219-9AA6-8A27C2E8899B}"/>
              </a:ext>
            </a:extLst>
          </p:cNvPr>
          <p:cNvSpPr>
            <a:spLocks noGrp="1"/>
          </p:cNvSpPr>
          <p:nvPr>
            <p:ph type="ctrTitle"/>
          </p:nvPr>
        </p:nvSpPr>
        <p:spPr bwMode="black">
          <a:xfrm>
            <a:off x="5055462" y="1745649"/>
            <a:ext cx="5676382" cy="1870007"/>
          </a:xfrm>
        </p:spPr>
        <p:txBody>
          <a:bodyPr/>
          <a:lstStyle/>
          <a:p>
            <a:br>
              <a:rPr lang="en-US" dirty="0"/>
            </a:br>
            <a:r>
              <a:rPr lang="en-US" sz="4800" dirty="0"/>
              <a:t>NURSING PROGRAM</a:t>
            </a:r>
            <a:endParaRPr lang="en-US" dirty="0"/>
          </a:p>
        </p:txBody>
      </p:sp>
      <p:sp>
        <p:nvSpPr>
          <p:cNvPr id="3" name="Subtitle 2">
            <a:extLst>
              <a:ext uri="{FF2B5EF4-FFF2-40B4-BE49-F238E27FC236}">
                <a16:creationId xmlns:a16="http://schemas.microsoft.com/office/drawing/2014/main" id="{74DB1EEC-D590-4C80-ABB7-362BBE1F5A1B}"/>
              </a:ext>
            </a:extLst>
          </p:cNvPr>
          <p:cNvSpPr>
            <a:spLocks noGrp="1"/>
          </p:cNvSpPr>
          <p:nvPr>
            <p:ph type="subTitle" idx="1"/>
          </p:nvPr>
        </p:nvSpPr>
        <p:spPr bwMode="black">
          <a:xfrm>
            <a:off x="5646194" y="3728278"/>
            <a:ext cx="5085650" cy="691666"/>
          </a:xfrm>
        </p:spPr>
        <p:txBody>
          <a:bodyPr/>
          <a:lstStyle/>
          <a:p>
            <a:r>
              <a:rPr lang="en-US" sz="2800" dirty="0"/>
              <a:t>PRE-ORIENTATION MODULE</a:t>
            </a:r>
          </a:p>
        </p:txBody>
      </p:sp>
      <p:pic>
        <p:nvPicPr>
          <p:cNvPr id="5" name="Picture 4">
            <a:extLst>
              <a:ext uri="{FF2B5EF4-FFF2-40B4-BE49-F238E27FC236}">
                <a16:creationId xmlns:a16="http://schemas.microsoft.com/office/drawing/2014/main" id="{D9E91DE4-77A3-4CEC-8245-6FCC112BAA2C}"/>
              </a:ext>
            </a:extLst>
          </p:cNvPr>
          <p:cNvPicPr>
            <a:picLocks noChangeAspect="1"/>
          </p:cNvPicPr>
          <p:nvPr/>
        </p:nvPicPr>
        <p:blipFill>
          <a:blip r:embed="rId6"/>
          <a:stretch>
            <a:fillRect/>
          </a:stretch>
        </p:blipFill>
        <p:spPr>
          <a:xfrm>
            <a:off x="9184412" y="4419944"/>
            <a:ext cx="1536323" cy="1496418"/>
          </a:xfrm>
          <a:prstGeom prst="rect">
            <a:avLst/>
          </a:prstGeom>
        </p:spPr>
      </p:pic>
      <p:pic>
        <p:nvPicPr>
          <p:cNvPr id="11" name="Audio 10">
            <a:hlinkClick r:id="" action="ppaction://media"/>
            <a:extLst>
              <a:ext uri="{FF2B5EF4-FFF2-40B4-BE49-F238E27FC236}">
                <a16:creationId xmlns:a16="http://schemas.microsoft.com/office/drawing/2014/main" id="{1656FCA4-4D2B-4A6F-B6D1-02D8D639BAB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485234858"/>
      </p:ext>
    </p:extLst>
  </p:cSld>
  <p:clrMapOvr>
    <a:masterClrMapping/>
  </p:clrMapOvr>
  <p:transition spd="med" advTm="43127">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7D3768A-5307-49F8-B634-ACCA9B7C4886}"/>
              </a:ext>
            </a:extLst>
          </p:cNvPr>
          <p:cNvSpPr>
            <a:spLocks noGrp="1"/>
          </p:cNvSpPr>
          <p:nvPr>
            <p:ph type="sldNum" sz="quarter" idx="13"/>
          </p:nvPr>
        </p:nvSpPr>
        <p:spPr/>
        <p:txBody>
          <a:bodyPr/>
          <a:lstStyle/>
          <a:p>
            <a:r>
              <a:rPr lang="en-US" dirty="0"/>
              <a:t>page </a:t>
            </a:r>
            <a:fld id="{19B51A1E-902D-48AF-9020-955120F399B6}" type="slidenum">
              <a:rPr lang="en-US" smtClean="0"/>
              <a:pPr/>
              <a:t>10</a:t>
            </a:fld>
            <a:endParaRPr lang="en-US" dirty="0"/>
          </a:p>
        </p:txBody>
      </p:sp>
      <p:sp>
        <p:nvSpPr>
          <p:cNvPr id="2" name="Title 1">
            <a:extLst>
              <a:ext uri="{FF2B5EF4-FFF2-40B4-BE49-F238E27FC236}">
                <a16:creationId xmlns:a16="http://schemas.microsoft.com/office/drawing/2014/main" id="{4211B054-7855-4114-9BCE-0130BF9C0105}"/>
              </a:ext>
            </a:extLst>
          </p:cNvPr>
          <p:cNvSpPr>
            <a:spLocks noGrp="1"/>
          </p:cNvSpPr>
          <p:nvPr>
            <p:ph type="title" idx="4294967295"/>
          </p:nvPr>
        </p:nvSpPr>
        <p:spPr>
          <a:xfrm>
            <a:off x="829071" y="637777"/>
            <a:ext cx="10142538" cy="431800"/>
          </a:xfrm>
        </p:spPr>
        <p:txBody>
          <a:bodyPr/>
          <a:lstStyle/>
          <a:p>
            <a:r>
              <a:rPr lang="en-US" sz="4400" dirty="0"/>
              <a:t>Admission Is Competitive!</a:t>
            </a:r>
          </a:p>
        </p:txBody>
      </p:sp>
      <p:sp>
        <p:nvSpPr>
          <p:cNvPr id="12" name="Text Placeholder 11">
            <a:extLst>
              <a:ext uri="{FF2B5EF4-FFF2-40B4-BE49-F238E27FC236}">
                <a16:creationId xmlns:a16="http://schemas.microsoft.com/office/drawing/2014/main" id="{00940ADF-A9D9-4C78-8699-6A2DBC829D56}"/>
              </a:ext>
            </a:extLst>
          </p:cNvPr>
          <p:cNvSpPr>
            <a:spLocks noGrp="1"/>
          </p:cNvSpPr>
          <p:nvPr>
            <p:ph type="body" sz="quarter" idx="4294967295"/>
          </p:nvPr>
        </p:nvSpPr>
        <p:spPr>
          <a:xfrm>
            <a:off x="827484" y="1298379"/>
            <a:ext cx="10144125" cy="250825"/>
          </a:xfrm>
        </p:spPr>
        <p:txBody>
          <a:bodyPr/>
          <a:lstStyle/>
          <a:p>
            <a:pPr marL="0" indent="0">
              <a:buNone/>
            </a:pPr>
            <a:r>
              <a:rPr lang="en-US" sz="2400" dirty="0"/>
              <a:t>Here are some tips for boosting your chances of being admitted. </a:t>
            </a:r>
          </a:p>
          <a:p>
            <a:pPr marL="0" indent="0">
              <a:spcBef>
                <a:spcPts val="0"/>
              </a:spcBef>
              <a:buNone/>
            </a:pPr>
            <a:r>
              <a:rPr lang="en-US" sz="2400" u="sng" dirty="0"/>
              <a:t>Note</a:t>
            </a:r>
            <a:r>
              <a:rPr lang="en-US" sz="2400" dirty="0"/>
              <a:t>: these are only suggestions and do NOT guarantee a seat in the program.</a:t>
            </a:r>
          </a:p>
        </p:txBody>
      </p:sp>
      <p:sp>
        <p:nvSpPr>
          <p:cNvPr id="34" name="TextBox 33">
            <a:extLst>
              <a:ext uri="{FF2B5EF4-FFF2-40B4-BE49-F238E27FC236}">
                <a16:creationId xmlns:a16="http://schemas.microsoft.com/office/drawing/2014/main" id="{B4B02092-8CE3-474C-B7B0-115E5AB42048}"/>
              </a:ext>
            </a:extLst>
          </p:cNvPr>
          <p:cNvSpPr txBox="1"/>
          <p:nvPr/>
        </p:nvSpPr>
        <p:spPr>
          <a:xfrm>
            <a:off x="829071" y="2279656"/>
            <a:ext cx="10533858" cy="4308872"/>
          </a:xfrm>
          <a:prstGeom prst="rect">
            <a:avLst/>
          </a:prstGeom>
          <a:noFill/>
        </p:spPr>
        <p:txBody>
          <a:bodyPr wrap="square" rtlCol="0">
            <a:spAutoFit/>
          </a:bodyPr>
          <a:lstStyle/>
          <a:p>
            <a:pPr marL="514350" lvl="0" indent="-514350">
              <a:spcAft>
                <a:spcPts val="600"/>
              </a:spcAft>
              <a:buFont typeface="+mj-lt"/>
              <a:buAutoNum type="arabicPeriod"/>
            </a:pPr>
            <a:r>
              <a:rPr lang="en-US" sz="2600" dirty="0"/>
              <a:t>Be sure you meet all admission requirements prior to applying.</a:t>
            </a:r>
          </a:p>
          <a:p>
            <a:pPr marL="514350" lvl="0" indent="-514350">
              <a:spcAft>
                <a:spcPts val="600"/>
              </a:spcAft>
              <a:buFont typeface="+mj-lt"/>
              <a:buAutoNum type="arabicPeriod"/>
            </a:pPr>
            <a:r>
              <a:rPr lang="en-US" sz="2600" dirty="0"/>
              <a:t>Review decision-making criteria on our website.</a:t>
            </a:r>
          </a:p>
          <a:p>
            <a:pPr marL="971550" lvl="1" indent="-514350">
              <a:spcAft>
                <a:spcPts val="600"/>
              </a:spcAft>
              <a:buFont typeface="+mj-lt"/>
              <a:buAutoNum type="alphaLcPeriod"/>
            </a:pPr>
            <a:r>
              <a:rPr lang="en-US" sz="2600" dirty="0"/>
              <a:t>Earn highest grades possible in your prerequisite courses.</a:t>
            </a:r>
          </a:p>
          <a:p>
            <a:pPr marL="971550" lvl="1" indent="-514350">
              <a:spcAft>
                <a:spcPts val="600"/>
              </a:spcAft>
              <a:buFont typeface="+mj-lt"/>
              <a:buAutoNum type="alphaLcPeriod"/>
            </a:pPr>
            <a:r>
              <a:rPr lang="en-US" sz="2600" dirty="0"/>
              <a:t>Boost your GPA (above the minimum if possible).</a:t>
            </a:r>
          </a:p>
          <a:p>
            <a:pPr marL="971550" lvl="1" indent="-514350">
              <a:spcAft>
                <a:spcPts val="600"/>
              </a:spcAft>
              <a:buFont typeface="+mj-lt"/>
              <a:buAutoNum type="alphaLcPeriod"/>
            </a:pPr>
            <a:r>
              <a:rPr lang="en-US" sz="2600" dirty="0"/>
              <a:t>Study ahead of time for ATI TEAS test.</a:t>
            </a:r>
          </a:p>
          <a:p>
            <a:pPr marL="971550" lvl="1" indent="-514350">
              <a:spcAft>
                <a:spcPts val="600"/>
              </a:spcAft>
              <a:buFont typeface="+mj-lt"/>
              <a:buAutoNum type="alphaLcPeriod"/>
            </a:pPr>
            <a:r>
              <a:rPr lang="en-US" sz="2600" dirty="0"/>
              <a:t>Become certified or licensed per the scoring criteria.</a:t>
            </a:r>
          </a:p>
          <a:p>
            <a:pPr marL="971550" lvl="1" indent="-514350">
              <a:spcAft>
                <a:spcPts val="600"/>
              </a:spcAft>
              <a:buFont typeface="+mj-lt"/>
              <a:buAutoNum type="alphaLcPeriod"/>
            </a:pPr>
            <a:r>
              <a:rPr lang="en-US" sz="2600" dirty="0"/>
              <a:t>Earn an associate degree or higher in another discipline.</a:t>
            </a:r>
          </a:p>
          <a:p>
            <a:pPr marL="514350" lvl="0" indent="-514350">
              <a:spcAft>
                <a:spcPts val="600"/>
              </a:spcAft>
              <a:buFont typeface="+mj-lt"/>
              <a:buAutoNum type="arabicPeriod"/>
            </a:pPr>
            <a:r>
              <a:rPr lang="en-US" sz="2600" dirty="0"/>
              <a:t>Report ALL criminal and drug history on the application.</a:t>
            </a:r>
          </a:p>
          <a:p>
            <a:pPr marL="514350" lvl="0" indent="-514350">
              <a:spcAft>
                <a:spcPts val="1200"/>
              </a:spcAft>
              <a:buFont typeface="+mj-lt"/>
              <a:buAutoNum type="arabicPeriod"/>
            </a:pPr>
            <a:endParaRPr lang="en-US" sz="2600" dirty="0"/>
          </a:p>
        </p:txBody>
      </p:sp>
      <p:pic>
        <p:nvPicPr>
          <p:cNvPr id="35" name="Picture 34">
            <a:extLst>
              <a:ext uri="{FF2B5EF4-FFF2-40B4-BE49-F238E27FC236}">
                <a16:creationId xmlns:a16="http://schemas.microsoft.com/office/drawing/2014/main" id="{EF132B70-48F0-4364-8B1A-DA44E38E3DE0}"/>
              </a:ext>
            </a:extLst>
          </p:cNvPr>
          <p:cNvPicPr>
            <a:picLocks noChangeAspect="1"/>
          </p:cNvPicPr>
          <p:nvPr/>
        </p:nvPicPr>
        <p:blipFill>
          <a:blip r:embed="rId6"/>
          <a:stretch>
            <a:fillRect/>
          </a:stretch>
        </p:blipFill>
        <p:spPr>
          <a:xfrm>
            <a:off x="11091633" y="5468130"/>
            <a:ext cx="962794" cy="939870"/>
          </a:xfrm>
          <a:prstGeom prst="rect">
            <a:avLst/>
          </a:prstGeom>
        </p:spPr>
      </p:pic>
      <p:pic>
        <p:nvPicPr>
          <p:cNvPr id="4" name="Audio 3">
            <a:hlinkClick r:id="" action="ppaction://media"/>
            <a:extLst>
              <a:ext uri="{FF2B5EF4-FFF2-40B4-BE49-F238E27FC236}">
                <a16:creationId xmlns:a16="http://schemas.microsoft.com/office/drawing/2014/main" id="{49AA52CB-0558-44DD-860F-2FCAB3542C05}"/>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2487926365"/>
      </p:ext>
    </p:extLst>
  </p:cSld>
  <p:clrMapOvr>
    <a:masterClrMapping/>
  </p:clrMapOvr>
  <p:transition spd="med" advTm="125319">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4">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4">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4">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4">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4">
                                            <p:txEl>
                                              <p:pRg st="5" end="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4">
                                            <p:txEl>
                                              <p:pRg st="6" end="6"/>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3"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3196A-A76D-47F1-A8FB-7438D050CE4B}"/>
              </a:ext>
            </a:extLst>
          </p:cNvPr>
          <p:cNvSpPr>
            <a:spLocks noGrp="1"/>
          </p:cNvSpPr>
          <p:nvPr>
            <p:ph type="title"/>
          </p:nvPr>
        </p:nvSpPr>
        <p:spPr>
          <a:xfrm>
            <a:off x="744234" y="629550"/>
            <a:ext cx="10143235" cy="432000"/>
          </a:xfrm>
        </p:spPr>
        <p:txBody>
          <a:bodyPr/>
          <a:lstStyle/>
          <a:p>
            <a:r>
              <a:rPr lang="en-US" sz="4000" dirty="0"/>
              <a:t>NURSING ADMISSION PROCESS</a:t>
            </a:r>
          </a:p>
        </p:txBody>
      </p:sp>
      <p:sp>
        <p:nvSpPr>
          <p:cNvPr id="8" name="Content Placeholder 7">
            <a:extLst>
              <a:ext uri="{FF2B5EF4-FFF2-40B4-BE49-F238E27FC236}">
                <a16:creationId xmlns:a16="http://schemas.microsoft.com/office/drawing/2014/main" id="{AD5B11C5-EB75-4884-ADDC-73EA04FE9FCE}"/>
              </a:ext>
            </a:extLst>
          </p:cNvPr>
          <p:cNvSpPr>
            <a:spLocks noGrp="1"/>
          </p:cNvSpPr>
          <p:nvPr>
            <p:ph idx="1"/>
          </p:nvPr>
        </p:nvSpPr>
        <p:spPr>
          <a:xfrm>
            <a:off x="432000" y="1728000"/>
            <a:ext cx="2919633" cy="900900"/>
          </a:xfrm>
        </p:spPr>
        <p:txBody>
          <a:bodyPr/>
          <a:lstStyle/>
          <a:p>
            <a:r>
              <a:rPr lang="en-US" sz="2800" dirty="0"/>
              <a:t>STEP ONE</a:t>
            </a:r>
          </a:p>
        </p:txBody>
      </p:sp>
      <p:sp>
        <p:nvSpPr>
          <p:cNvPr id="5" name="Content Placeholder 4">
            <a:extLst>
              <a:ext uri="{FF2B5EF4-FFF2-40B4-BE49-F238E27FC236}">
                <a16:creationId xmlns:a16="http://schemas.microsoft.com/office/drawing/2014/main" id="{A444DFB7-7E28-41B4-9BF9-BE436E0FC9E8}"/>
              </a:ext>
            </a:extLst>
          </p:cNvPr>
          <p:cNvSpPr>
            <a:spLocks noGrp="1"/>
          </p:cNvSpPr>
          <p:nvPr>
            <p:ph idx="14"/>
          </p:nvPr>
        </p:nvSpPr>
        <p:spPr>
          <a:xfrm>
            <a:off x="432000" y="2628900"/>
            <a:ext cx="2919633" cy="2943225"/>
          </a:xfrm>
        </p:spPr>
        <p:txBody>
          <a:bodyPr anchor="ctr"/>
          <a:lstStyle/>
          <a:p>
            <a:pPr marL="0" indent="0" algn="ctr">
              <a:spcBef>
                <a:spcPts val="0"/>
              </a:spcBef>
              <a:spcAft>
                <a:spcPts val="600"/>
              </a:spcAft>
              <a:buNone/>
            </a:pPr>
            <a:r>
              <a:rPr lang="en-US" sz="4000" b="1" u="sng" dirty="0"/>
              <a:t>QUALIFY</a:t>
            </a:r>
            <a:r>
              <a:rPr lang="en-US" sz="3200" b="1" dirty="0"/>
              <a:t> </a:t>
            </a:r>
          </a:p>
          <a:p>
            <a:pPr marL="0" indent="0" algn="ctr">
              <a:spcBef>
                <a:spcPts val="0"/>
              </a:spcBef>
              <a:buNone/>
            </a:pPr>
            <a:r>
              <a:rPr lang="en-US" sz="2400" dirty="0"/>
              <a:t>FOR NURSING APPLICATION</a:t>
            </a:r>
          </a:p>
          <a:p>
            <a:endParaRPr lang="en-US" dirty="0"/>
          </a:p>
        </p:txBody>
      </p:sp>
      <p:sp>
        <p:nvSpPr>
          <p:cNvPr id="9" name="Content Placeholder 8">
            <a:extLst>
              <a:ext uri="{FF2B5EF4-FFF2-40B4-BE49-F238E27FC236}">
                <a16:creationId xmlns:a16="http://schemas.microsoft.com/office/drawing/2014/main" id="{C1931C4D-A892-4FF3-8E0D-09189255CCF9}"/>
              </a:ext>
            </a:extLst>
          </p:cNvPr>
          <p:cNvSpPr>
            <a:spLocks noGrp="1"/>
          </p:cNvSpPr>
          <p:nvPr>
            <p:ph idx="17"/>
          </p:nvPr>
        </p:nvSpPr>
        <p:spPr>
          <a:xfrm>
            <a:off x="4043801" y="1728000"/>
            <a:ext cx="2919633" cy="900900"/>
          </a:xfrm>
        </p:spPr>
        <p:txBody>
          <a:bodyPr/>
          <a:lstStyle/>
          <a:p>
            <a:r>
              <a:rPr lang="en-US" sz="2800" dirty="0"/>
              <a:t>STEP TWO</a:t>
            </a:r>
          </a:p>
        </p:txBody>
      </p:sp>
      <p:sp>
        <p:nvSpPr>
          <p:cNvPr id="10" name="Content Placeholder 9">
            <a:extLst>
              <a:ext uri="{FF2B5EF4-FFF2-40B4-BE49-F238E27FC236}">
                <a16:creationId xmlns:a16="http://schemas.microsoft.com/office/drawing/2014/main" id="{09A5516D-8C31-4428-AF93-D3D26BBCBCDF}"/>
              </a:ext>
            </a:extLst>
          </p:cNvPr>
          <p:cNvSpPr>
            <a:spLocks noGrp="1"/>
          </p:cNvSpPr>
          <p:nvPr>
            <p:ph idx="18"/>
          </p:nvPr>
        </p:nvSpPr>
        <p:spPr>
          <a:xfrm>
            <a:off x="7655602" y="1728000"/>
            <a:ext cx="2919633" cy="900900"/>
          </a:xfrm>
        </p:spPr>
        <p:txBody>
          <a:bodyPr/>
          <a:lstStyle/>
          <a:p>
            <a:r>
              <a:rPr lang="en-US" sz="2800" dirty="0"/>
              <a:t>STEP THREE</a:t>
            </a:r>
          </a:p>
        </p:txBody>
      </p:sp>
      <p:sp>
        <p:nvSpPr>
          <p:cNvPr id="3" name="Slide Number Placeholder 2">
            <a:extLst>
              <a:ext uri="{FF2B5EF4-FFF2-40B4-BE49-F238E27FC236}">
                <a16:creationId xmlns:a16="http://schemas.microsoft.com/office/drawing/2014/main" id="{91156343-8474-456D-AFB4-0D3E683B5C8F}"/>
              </a:ext>
            </a:extLst>
          </p:cNvPr>
          <p:cNvSpPr>
            <a:spLocks noGrp="1"/>
          </p:cNvSpPr>
          <p:nvPr>
            <p:ph type="sldNum" sz="quarter" idx="19"/>
          </p:nvPr>
        </p:nvSpPr>
        <p:spPr>
          <a:xfrm>
            <a:off x="11091633" y="6456363"/>
            <a:ext cx="962795" cy="264330"/>
          </a:xfrm>
        </p:spPr>
        <p:txBody>
          <a:bodyPr/>
          <a:lstStyle/>
          <a:p>
            <a:r>
              <a:rPr lang="en-US" dirty="0"/>
              <a:t>page </a:t>
            </a:r>
            <a:fld id="{19B51A1E-902D-48AF-9020-955120F399B6}" type="slidenum">
              <a:rPr lang="en-US" b="1" i="1" smtClean="0"/>
              <a:pPr/>
              <a:t>11</a:t>
            </a:fld>
            <a:endParaRPr lang="en-US" b="1" i="1" dirty="0"/>
          </a:p>
        </p:txBody>
      </p:sp>
      <p:sp>
        <p:nvSpPr>
          <p:cNvPr id="11" name="Content Placeholder 4">
            <a:extLst>
              <a:ext uri="{FF2B5EF4-FFF2-40B4-BE49-F238E27FC236}">
                <a16:creationId xmlns:a16="http://schemas.microsoft.com/office/drawing/2014/main" id="{EFE35760-222F-4B24-BD78-BF4107FCE2CA}"/>
              </a:ext>
            </a:extLst>
          </p:cNvPr>
          <p:cNvSpPr>
            <a:spLocks noGrp="1"/>
          </p:cNvSpPr>
          <p:nvPr>
            <p:ph idx="15"/>
          </p:nvPr>
        </p:nvSpPr>
        <p:spPr>
          <a:xfrm>
            <a:off x="4043363" y="2628900"/>
            <a:ext cx="2919412" cy="2943225"/>
          </a:xfrm>
        </p:spPr>
        <p:txBody>
          <a:bodyPr anchor="ctr"/>
          <a:lstStyle/>
          <a:p>
            <a:pPr marL="0" indent="0" algn="ctr">
              <a:spcBef>
                <a:spcPts val="0"/>
              </a:spcBef>
              <a:spcAft>
                <a:spcPts val="600"/>
              </a:spcAft>
              <a:buNone/>
            </a:pPr>
            <a:r>
              <a:rPr lang="en-US" sz="4000" b="1" u="sng" dirty="0"/>
              <a:t>APPLY</a:t>
            </a:r>
            <a:r>
              <a:rPr lang="en-US" sz="3200" b="1" dirty="0"/>
              <a:t> </a:t>
            </a:r>
          </a:p>
          <a:p>
            <a:pPr marL="0" indent="0" algn="ctr">
              <a:spcBef>
                <a:spcPts val="0"/>
              </a:spcBef>
              <a:buNone/>
            </a:pPr>
            <a:r>
              <a:rPr lang="en-US" sz="2400" dirty="0"/>
              <a:t>FOR PROGRAM</a:t>
            </a:r>
          </a:p>
          <a:p>
            <a:pPr marL="0" indent="0" algn="ctr">
              <a:spcBef>
                <a:spcPts val="0"/>
              </a:spcBef>
              <a:buNone/>
            </a:pPr>
            <a:r>
              <a:rPr lang="en-US" sz="2400" dirty="0"/>
              <a:t>ADMISSION</a:t>
            </a:r>
          </a:p>
          <a:p>
            <a:endParaRPr lang="en-US" dirty="0"/>
          </a:p>
        </p:txBody>
      </p:sp>
      <p:sp>
        <p:nvSpPr>
          <p:cNvPr id="12" name="Content Placeholder 4">
            <a:extLst>
              <a:ext uri="{FF2B5EF4-FFF2-40B4-BE49-F238E27FC236}">
                <a16:creationId xmlns:a16="http://schemas.microsoft.com/office/drawing/2014/main" id="{BD0F9965-C85D-4977-AA50-691FA21C9844}"/>
              </a:ext>
            </a:extLst>
          </p:cNvPr>
          <p:cNvSpPr txBox="1">
            <a:spLocks/>
          </p:cNvSpPr>
          <p:nvPr/>
        </p:nvSpPr>
        <p:spPr>
          <a:xfrm>
            <a:off x="7656705" y="2628900"/>
            <a:ext cx="2919633" cy="2943225"/>
          </a:xfrm>
          <a:prstGeom prst="rect">
            <a:avLst/>
          </a:prstGeom>
          <a:solidFill>
            <a:schemeClr val="bg1"/>
          </a:solidFill>
          <a:ln>
            <a:solidFill>
              <a:schemeClr val="bg1">
                <a:lumMod val="85000"/>
              </a:schemeClr>
            </a:solidFill>
          </a:ln>
        </p:spPr>
        <p:txBody>
          <a:bodyPr vert="horz" lIns="136800" tIns="252000" rIns="136800" bIns="0" rtlCol="0" anchor="ctr">
            <a:noAutofit/>
          </a:bodyPr>
          <a:lstStyle>
            <a:lvl1pPr marL="266700" indent="-266700" algn="l" defTabSz="914400" rtl="0" eaLnBrk="1" latinLnBrk="0" hangingPunct="1">
              <a:lnSpc>
                <a:spcPct val="90000"/>
              </a:lnSpc>
              <a:spcBef>
                <a:spcPts val="1000"/>
              </a:spcBef>
              <a:buClr>
                <a:schemeClr val="tx1">
                  <a:lumMod val="75000"/>
                  <a:lumOff val="25000"/>
                </a:schemeClr>
              </a:buClr>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Clr>
                <a:schemeClr val="tx1">
                  <a:lumMod val="75000"/>
                  <a:lumOff val="25000"/>
                </a:schemeClr>
              </a:buClr>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Clr>
                <a:schemeClr val="tx1">
                  <a:lumMod val="75000"/>
                  <a:lumOff val="25000"/>
                </a:schemeClr>
              </a:buClr>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Clr>
                <a:schemeClr val="tx1">
                  <a:lumMod val="75000"/>
                  <a:lumOff val="25000"/>
                </a:schemeClr>
              </a:buClr>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Clr>
                <a:schemeClr val="tx1">
                  <a:lumMod val="75000"/>
                  <a:lumOff val="25000"/>
                </a:schemeClr>
              </a:buClr>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spcAft>
                <a:spcPts val="600"/>
              </a:spcAft>
              <a:buFont typeface="Arial" panose="020B0604020202020204" pitchFamily="34" charset="0"/>
              <a:buNone/>
            </a:pPr>
            <a:r>
              <a:rPr lang="en-US" sz="4000" b="1" u="sng" dirty="0"/>
              <a:t>WATCH</a:t>
            </a:r>
            <a:r>
              <a:rPr lang="en-US" sz="3200" b="1" dirty="0"/>
              <a:t> </a:t>
            </a:r>
          </a:p>
          <a:p>
            <a:pPr marL="0" indent="0" algn="ctr">
              <a:spcBef>
                <a:spcPts val="0"/>
              </a:spcBef>
              <a:buFont typeface="Arial" panose="020B0604020202020204" pitchFamily="34" charset="0"/>
              <a:buNone/>
            </a:pPr>
            <a:r>
              <a:rPr lang="en-US" sz="2400" dirty="0"/>
              <a:t>FOR DECISION </a:t>
            </a:r>
          </a:p>
          <a:p>
            <a:pPr marL="0" indent="0" algn="ctr">
              <a:spcBef>
                <a:spcPts val="0"/>
              </a:spcBef>
              <a:buFont typeface="Arial" panose="020B0604020202020204" pitchFamily="34" charset="0"/>
              <a:buNone/>
            </a:pPr>
            <a:r>
              <a:rPr lang="en-US" sz="2400" dirty="0"/>
              <a:t>ON ACCEPTANCE</a:t>
            </a:r>
          </a:p>
          <a:p>
            <a:endParaRPr lang="en-US" dirty="0"/>
          </a:p>
        </p:txBody>
      </p:sp>
      <p:pic>
        <p:nvPicPr>
          <p:cNvPr id="16" name="Picture 15">
            <a:extLst>
              <a:ext uri="{FF2B5EF4-FFF2-40B4-BE49-F238E27FC236}">
                <a16:creationId xmlns:a16="http://schemas.microsoft.com/office/drawing/2014/main" id="{EBF14F33-20A1-4372-9E85-F6458021017A}"/>
              </a:ext>
            </a:extLst>
          </p:cNvPr>
          <p:cNvPicPr>
            <a:picLocks noChangeAspect="1"/>
          </p:cNvPicPr>
          <p:nvPr/>
        </p:nvPicPr>
        <p:blipFill>
          <a:blip r:embed="rId6"/>
          <a:stretch>
            <a:fillRect/>
          </a:stretch>
        </p:blipFill>
        <p:spPr>
          <a:xfrm>
            <a:off x="11091633" y="5468130"/>
            <a:ext cx="962794" cy="939870"/>
          </a:xfrm>
          <a:prstGeom prst="rect">
            <a:avLst/>
          </a:prstGeom>
        </p:spPr>
      </p:pic>
      <p:pic>
        <p:nvPicPr>
          <p:cNvPr id="4" name="Audio 3">
            <a:hlinkClick r:id="" action="ppaction://media"/>
            <a:extLst>
              <a:ext uri="{FF2B5EF4-FFF2-40B4-BE49-F238E27FC236}">
                <a16:creationId xmlns:a16="http://schemas.microsoft.com/office/drawing/2014/main" id="{CB534B21-EF24-48F1-9A17-D59C39193428}"/>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1601389975"/>
      </p:ext>
    </p:extLst>
  </p:cSld>
  <p:clrMapOvr>
    <a:masterClrMapping/>
  </p:clrMapOvr>
  <p:transition spd="med" advTm="10066">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Stethescope laying on top of form">
            <a:extLst>
              <a:ext uri="{FF2B5EF4-FFF2-40B4-BE49-F238E27FC236}">
                <a16:creationId xmlns:a16="http://schemas.microsoft.com/office/drawing/2014/main" id="{70AAE794-2F38-416E-B928-BB5474A812D7}"/>
              </a:ext>
            </a:extLst>
          </p:cNvPr>
          <p:cNvPicPr>
            <a:picLocks noGrp="1" noChangeAspect="1"/>
          </p:cNvPicPr>
          <p:nvPr>
            <p:ph type="pic" sz="quarter" idx="10"/>
          </p:nvPr>
        </p:nvPicPr>
        <p:blipFill>
          <a:blip r:embed="rId6" cstate="screen">
            <a:extLst>
              <a:ext uri="{28A0092B-C50C-407E-A947-70E740481C1C}">
                <a14:useLocalDpi xmlns:a14="http://schemas.microsoft.com/office/drawing/2010/main"/>
              </a:ext>
            </a:extLst>
          </a:blip>
          <a:srcRect/>
          <a:stretch>
            <a:fillRect/>
          </a:stretch>
        </p:blipFill>
        <p:spPr/>
      </p:pic>
      <p:sp>
        <p:nvSpPr>
          <p:cNvPr id="9" name="Rectangle 8">
            <a:extLst>
              <a:ext uri="{FF2B5EF4-FFF2-40B4-BE49-F238E27FC236}">
                <a16:creationId xmlns:a16="http://schemas.microsoft.com/office/drawing/2014/main" id="{D76A5F21-C887-4379-A20A-3CB406A1F102}"/>
              </a:ext>
              <a:ext uri="{C183D7F6-B498-43B3-948B-1728B52AA6E4}">
                <adec:decorative xmlns:adec="http://schemas.microsoft.com/office/drawing/2017/decorative" val="1"/>
              </a:ext>
            </a:extLst>
          </p:cNvPr>
          <p:cNvSpPr/>
          <p:nvPr/>
        </p:nvSpPr>
        <p:spPr bwMode="invGray">
          <a:xfrm rot="5400000">
            <a:off x="4823394" y="590809"/>
            <a:ext cx="6584950" cy="5676382"/>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Content Placeholder 5">
            <a:extLst>
              <a:ext uri="{FF2B5EF4-FFF2-40B4-BE49-F238E27FC236}">
                <a16:creationId xmlns:a16="http://schemas.microsoft.com/office/drawing/2014/main" id="{F9513B8E-BE7A-486A-9F5A-9FEE77C9ED27}"/>
              </a:ext>
            </a:extLst>
          </p:cNvPr>
          <p:cNvSpPr>
            <a:spLocks noGrp="1"/>
          </p:cNvSpPr>
          <p:nvPr>
            <p:ph idx="13"/>
          </p:nvPr>
        </p:nvSpPr>
        <p:spPr>
          <a:xfrm>
            <a:off x="665722" y="1440558"/>
            <a:ext cx="3903859" cy="2728844"/>
          </a:xfrm>
        </p:spPr>
        <p:txBody>
          <a:bodyPr/>
          <a:lstStyle/>
          <a:p>
            <a:pPr marL="0" lvl="0" indent="0">
              <a:buNone/>
            </a:pPr>
            <a:r>
              <a:rPr lang="en-US" sz="2800" dirty="0"/>
              <a:t>Decisions communicated via BRCTC email.</a:t>
            </a:r>
          </a:p>
          <a:p>
            <a:pPr marL="0" lvl="0" indent="0">
              <a:buNone/>
            </a:pPr>
            <a:r>
              <a:rPr lang="en-US" sz="2600" dirty="0">
                <a:solidFill>
                  <a:srgbClr val="C00000"/>
                </a:solidFill>
              </a:rPr>
              <a:t> *Must accept within 7 days!</a:t>
            </a:r>
          </a:p>
          <a:p>
            <a:pPr marL="0" lvl="0" indent="0">
              <a:buNone/>
            </a:pPr>
            <a:endParaRPr lang="en-US" sz="2600" dirty="0"/>
          </a:p>
          <a:p>
            <a:pPr marL="0" lvl="0" indent="0">
              <a:buNone/>
            </a:pPr>
            <a:r>
              <a:rPr lang="en-US" sz="2800" dirty="0"/>
              <a:t>If offered, acceptance into the ASN Program is conditional upon ability to meet a number of requirements (next slide).</a:t>
            </a:r>
          </a:p>
        </p:txBody>
      </p:sp>
      <p:sp>
        <p:nvSpPr>
          <p:cNvPr id="3" name="Title 2">
            <a:extLst>
              <a:ext uri="{FF2B5EF4-FFF2-40B4-BE49-F238E27FC236}">
                <a16:creationId xmlns:a16="http://schemas.microsoft.com/office/drawing/2014/main" id="{DF5E3BD5-1051-4A50-9F18-DFC536C0E08E}"/>
              </a:ext>
            </a:extLst>
          </p:cNvPr>
          <p:cNvSpPr>
            <a:spLocks noGrp="1"/>
          </p:cNvSpPr>
          <p:nvPr>
            <p:ph type="ctrTitle"/>
          </p:nvPr>
        </p:nvSpPr>
        <p:spPr bwMode="black"/>
        <p:txBody>
          <a:bodyPr/>
          <a:lstStyle/>
          <a:p>
            <a:r>
              <a:rPr lang="en-US" sz="4800" dirty="0"/>
              <a:t>The Decision</a:t>
            </a:r>
          </a:p>
        </p:txBody>
      </p:sp>
      <p:sp>
        <p:nvSpPr>
          <p:cNvPr id="5" name="Slide Number Placeholder 4">
            <a:extLst>
              <a:ext uri="{FF2B5EF4-FFF2-40B4-BE49-F238E27FC236}">
                <a16:creationId xmlns:a16="http://schemas.microsoft.com/office/drawing/2014/main" id="{1CF390BA-F9E5-4A53-AE84-CFF647158688}"/>
              </a:ext>
            </a:extLst>
          </p:cNvPr>
          <p:cNvSpPr>
            <a:spLocks noGrp="1"/>
          </p:cNvSpPr>
          <p:nvPr>
            <p:ph type="sldNum" sz="quarter" idx="12"/>
          </p:nvPr>
        </p:nvSpPr>
        <p:spPr/>
        <p:txBody>
          <a:bodyPr/>
          <a:lstStyle/>
          <a:p>
            <a:r>
              <a:rPr lang="en-US" dirty="0"/>
              <a:t>page </a:t>
            </a:r>
            <a:fld id="{19B51A1E-902D-48AF-9020-955120F399B6}" type="slidenum">
              <a:rPr lang="en-US" b="1" i="1" smtClean="0"/>
              <a:pPr/>
              <a:t>12</a:t>
            </a:fld>
            <a:endParaRPr lang="en-US" b="1" i="1" dirty="0"/>
          </a:p>
        </p:txBody>
      </p:sp>
      <p:pic>
        <p:nvPicPr>
          <p:cNvPr id="8" name="Picture 7">
            <a:extLst>
              <a:ext uri="{FF2B5EF4-FFF2-40B4-BE49-F238E27FC236}">
                <a16:creationId xmlns:a16="http://schemas.microsoft.com/office/drawing/2014/main" id="{1618542C-FA0F-43C2-AB73-5814D940D5EC}"/>
              </a:ext>
            </a:extLst>
          </p:cNvPr>
          <p:cNvPicPr>
            <a:picLocks noChangeAspect="1"/>
          </p:cNvPicPr>
          <p:nvPr/>
        </p:nvPicPr>
        <p:blipFill>
          <a:blip r:embed="rId7"/>
          <a:stretch>
            <a:fillRect/>
          </a:stretch>
        </p:blipFill>
        <p:spPr>
          <a:xfrm>
            <a:off x="11091633" y="5468130"/>
            <a:ext cx="962794" cy="939870"/>
          </a:xfrm>
          <a:prstGeom prst="rect">
            <a:avLst/>
          </a:prstGeom>
        </p:spPr>
      </p:pic>
      <p:sp>
        <p:nvSpPr>
          <p:cNvPr id="7" name="Subtitle 6">
            <a:extLst>
              <a:ext uri="{FF2B5EF4-FFF2-40B4-BE49-F238E27FC236}">
                <a16:creationId xmlns:a16="http://schemas.microsoft.com/office/drawing/2014/main" id="{BBC4822D-C419-4D47-882D-BF9686F80722}"/>
              </a:ext>
            </a:extLst>
          </p:cNvPr>
          <p:cNvSpPr>
            <a:spLocks noGrp="1"/>
          </p:cNvSpPr>
          <p:nvPr>
            <p:ph type="subTitle" idx="1"/>
          </p:nvPr>
        </p:nvSpPr>
        <p:spPr>
          <a:xfrm>
            <a:off x="5573044" y="4608000"/>
            <a:ext cx="5085650" cy="1800000"/>
          </a:xfrm>
        </p:spPr>
        <p:txBody>
          <a:bodyPr/>
          <a:lstStyle/>
          <a:p>
            <a:r>
              <a:rPr lang="en-US" sz="3200" i="1" dirty="0"/>
              <a:t>What Happens After Applying</a:t>
            </a:r>
          </a:p>
        </p:txBody>
      </p:sp>
      <p:pic>
        <p:nvPicPr>
          <p:cNvPr id="2" name="Audio 1">
            <a:hlinkClick r:id="" action="ppaction://media"/>
            <a:extLst>
              <a:ext uri="{FF2B5EF4-FFF2-40B4-BE49-F238E27FC236}">
                <a16:creationId xmlns:a16="http://schemas.microsoft.com/office/drawing/2014/main" id="{6488F949-D764-432B-8D4D-52908D0828A2}"/>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3190245698"/>
      </p:ext>
    </p:extLst>
  </p:cSld>
  <p:clrMapOvr>
    <a:masterClrMapping/>
  </p:clrMapOvr>
  <p:transition spd="med" advTm="42176">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7D3768A-5307-49F8-B634-ACCA9B7C4886}"/>
              </a:ext>
            </a:extLst>
          </p:cNvPr>
          <p:cNvSpPr>
            <a:spLocks noGrp="1"/>
          </p:cNvSpPr>
          <p:nvPr>
            <p:ph type="sldNum" sz="quarter" idx="13"/>
          </p:nvPr>
        </p:nvSpPr>
        <p:spPr/>
        <p:txBody>
          <a:bodyPr/>
          <a:lstStyle/>
          <a:p>
            <a:r>
              <a:rPr lang="en-US" dirty="0"/>
              <a:t>page </a:t>
            </a:r>
            <a:fld id="{19B51A1E-902D-48AF-9020-955120F399B6}" type="slidenum">
              <a:rPr lang="en-US" smtClean="0"/>
              <a:pPr/>
              <a:t>13</a:t>
            </a:fld>
            <a:endParaRPr lang="en-US" dirty="0"/>
          </a:p>
        </p:txBody>
      </p:sp>
      <p:sp>
        <p:nvSpPr>
          <p:cNvPr id="2" name="Title 1">
            <a:extLst>
              <a:ext uri="{FF2B5EF4-FFF2-40B4-BE49-F238E27FC236}">
                <a16:creationId xmlns:a16="http://schemas.microsoft.com/office/drawing/2014/main" id="{4211B054-7855-4114-9BCE-0130BF9C0105}"/>
              </a:ext>
            </a:extLst>
          </p:cNvPr>
          <p:cNvSpPr>
            <a:spLocks noGrp="1"/>
          </p:cNvSpPr>
          <p:nvPr>
            <p:ph type="title" idx="4294967295"/>
          </p:nvPr>
        </p:nvSpPr>
        <p:spPr>
          <a:xfrm>
            <a:off x="857586" y="541570"/>
            <a:ext cx="10142538" cy="431800"/>
          </a:xfrm>
        </p:spPr>
        <p:txBody>
          <a:bodyPr/>
          <a:lstStyle/>
          <a:p>
            <a:r>
              <a:rPr lang="en-US" sz="4400" dirty="0"/>
              <a:t>Conditional Acceptance </a:t>
            </a:r>
          </a:p>
        </p:txBody>
      </p:sp>
      <p:sp>
        <p:nvSpPr>
          <p:cNvPr id="12" name="Text Placeholder 11">
            <a:extLst>
              <a:ext uri="{FF2B5EF4-FFF2-40B4-BE49-F238E27FC236}">
                <a16:creationId xmlns:a16="http://schemas.microsoft.com/office/drawing/2014/main" id="{00940ADF-A9D9-4C78-8699-6A2DBC829D56}"/>
              </a:ext>
            </a:extLst>
          </p:cNvPr>
          <p:cNvSpPr>
            <a:spLocks noGrp="1"/>
          </p:cNvSpPr>
          <p:nvPr>
            <p:ph type="body" sz="quarter" idx="4294967295"/>
          </p:nvPr>
        </p:nvSpPr>
        <p:spPr>
          <a:xfrm>
            <a:off x="855999" y="1240515"/>
            <a:ext cx="9705321" cy="431800"/>
          </a:xfrm>
        </p:spPr>
        <p:txBody>
          <a:bodyPr/>
          <a:lstStyle/>
          <a:p>
            <a:pPr marL="0" indent="0">
              <a:buNone/>
            </a:pPr>
            <a:r>
              <a:rPr lang="en-US" sz="2400" dirty="0"/>
              <a:t>Students accepted into ASN Program must meet certain conditions set by program before fully admitted, which include (but are not limited to):</a:t>
            </a:r>
          </a:p>
        </p:txBody>
      </p:sp>
      <p:sp>
        <p:nvSpPr>
          <p:cNvPr id="34" name="TextBox 33">
            <a:extLst>
              <a:ext uri="{FF2B5EF4-FFF2-40B4-BE49-F238E27FC236}">
                <a16:creationId xmlns:a16="http://schemas.microsoft.com/office/drawing/2014/main" id="{B4B02092-8CE3-474C-B7B0-115E5AB42048}"/>
              </a:ext>
            </a:extLst>
          </p:cNvPr>
          <p:cNvSpPr txBox="1"/>
          <p:nvPr/>
        </p:nvSpPr>
        <p:spPr>
          <a:xfrm>
            <a:off x="857586" y="2260135"/>
            <a:ext cx="9870739" cy="4324261"/>
          </a:xfrm>
          <a:prstGeom prst="rect">
            <a:avLst/>
          </a:prstGeom>
          <a:noFill/>
        </p:spPr>
        <p:txBody>
          <a:bodyPr wrap="square" rtlCol="0">
            <a:spAutoFit/>
          </a:bodyPr>
          <a:lstStyle/>
          <a:p>
            <a:pPr marL="514350" lvl="0" indent="-514350">
              <a:spcAft>
                <a:spcPts val="600"/>
              </a:spcAft>
              <a:buFont typeface="+mj-lt"/>
              <a:buAutoNum type="arabicPeriod"/>
            </a:pPr>
            <a:r>
              <a:rPr lang="en-US" sz="2800" dirty="0"/>
              <a:t>Maintenance of minimum GPA and course grade requirements</a:t>
            </a:r>
          </a:p>
          <a:p>
            <a:pPr marL="514350" lvl="0" indent="-514350">
              <a:spcAft>
                <a:spcPts val="600"/>
              </a:spcAft>
              <a:buFont typeface="+mj-lt"/>
              <a:buAutoNum type="arabicPeriod"/>
            </a:pPr>
            <a:r>
              <a:rPr lang="en-US" sz="2800" dirty="0"/>
              <a:t>Attendance at all orientation activities (including a mandatory orientation, boot camp, BLS class, and potentially others).</a:t>
            </a:r>
          </a:p>
          <a:p>
            <a:pPr marL="514350" lvl="0" indent="-514350">
              <a:spcAft>
                <a:spcPts val="600"/>
              </a:spcAft>
              <a:buFont typeface="+mj-lt"/>
              <a:buAutoNum type="arabicPeriod"/>
            </a:pPr>
            <a:r>
              <a:rPr lang="en-US" sz="2800" dirty="0"/>
              <a:t>Ability to meet health requirements (physical examination, immunizations, TB test, and others)</a:t>
            </a:r>
          </a:p>
          <a:p>
            <a:pPr marL="514350" lvl="0" indent="-514350">
              <a:spcAft>
                <a:spcPts val="600"/>
              </a:spcAft>
              <a:buFont typeface="+mj-lt"/>
              <a:buAutoNum type="arabicPeriod"/>
            </a:pPr>
            <a:r>
              <a:rPr lang="en-US" sz="2800" dirty="0"/>
              <a:t>Results of Criminal Background Check and Urine Drug Screen</a:t>
            </a:r>
          </a:p>
          <a:p>
            <a:pPr marL="514350" lvl="0" indent="-514350">
              <a:spcAft>
                <a:spcPts val="600"/>
              </a:spcAft>
              <a:buFont typeface="+mj-lt"/>
              <a:buAutoNum type="arabicPeriod"/>
            </a:pPr>
            <a:r>
              <a:rPr lang="en-US" sz="2800" dirty="0"/>
              <a:t>Ability to meet any other requirements set by the program or its clinical affiliates</a:t>
            </a:r>
          </a:p>
          <a:p>
            <a:pPr marL="514350" lvl="0" indent="-514350">
              <a:spcAft>
                <a:spcPts val="1200"/>
              </a:spcAft>
              <a:buFont typeface="+mj-lt"/>
              <a:buAutoNum type="arabicPeriod"/>
            </a:pPr>
            <a:endParaRPr lang="en-US" sz="2600" dirty="0"/>
          </a:p>
        </p:txBody>
      </p:sp>
      <p:pic>
        <p:nvPicPr>
          <p:cNvPr id="35" name="Picture 34">
            <a:extLst>
              <a:ext uri="{FF2B5EF4-FFF2-40B4-BE49-F238E27FC236}">
                <a16:creationId xmlns:a16="http://schemas.microsoft.com/office/drawing/2014/main" id="{EF132B70-48F0-4364-8B1A-DA44E38E3DE0}"/>
              </a:ext>
            </a:extLst>
          </p:cNvPr>
          <p:cNvPicPr>
            <a:picLocks noChangeAspect="1"/>
          </p:cNvPicPr>
          <p:nvPr/>
        </p:nvPicPr>
        <p:blipFill>
          <a:blip r:embed="rId6"/>
          <a:stretch>
            <a:fillRect/>
          </a:stretch>
        </p:blipFill>
        <p:spPr>
          <a:xfrm>
            <a:off x="11091633" y="5468130"/>
            <a:ext cx="962794" cy="939870"/>
          </a:xfrm>
          <a:prstGeom prst="rect">
            <a:avLst/>
          </a:prstGeom>
        </p:spPr>
      </p:pic>
      <p:pic>
        <p:nvPicPr>
          <p:cNvPr id="4" name="Audio 3">
            <a:hlinkClick r:id="" action="ppaction://media"/>
            <a:extLst>
              <a:ext uri="{FF2B5EF4-FFF2-40B4-BE49-F238E27FC236}">
                <a16:creationId xmlns:a16="http://schemas.microsoft.com/office/drawing/2014/main" id="{19A0B32A-2CB4-41A3-904E-57978CED2973}"/>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3216692939"/>
      </p:ext>
    </p:extLst>
  </p:cSld>
  <p:clrMapOvr>
    <a:masterClrMapping/>
  </p:clrMapOvr>
  <p:transition spd="med" advTm="58221">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4">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Image containing medical tweezers of various sizes, some pills, and a hand holding a pen writing on a piece of paper attached to a clipboard">
            <a:extLst>
              <a:ext uri="{FF2B5EF4-FFF2-40B4-BE49-F238E27FC236}">
                <a16:creationId xmlns:a16="http://schemas.microsoft.com/office/drawing/2014/main" id="{58E8F1D1-2E7D-42A1-89B1-02F0157F588D}"/>
              </a:ext>
            </a:extLst>
          </p:cNvPr>
          <p:cNvPicPr>
            <a:picLocks noGrp="1" noChangeAspect="1"/>
          </p:cNvPicPr>
          <p:nvPr>
            <p:ph type="pic" sz="quarter" idx="10"/>
          </p:nvPr>
        </p:nvPicPr>
        <p:blipFill>
          <a:blip r:embed="rId5" cstate="screen">
            <a:extLst>
              <a:ext uri="{28A0092B-C50C-407E-A947-70E740481C1C}">
                <a14:useLocalDpi xmlns:a14="http://schemas.microsoft.com/office/drawing/2010/main"/>
              </a:ext>
            </a:extLst>
          </a:blip>
          <a:srcRect/>
          <a:stretch>
            <a:fillRect/>
          </a:stretch>
        </p:blipFill>
        <p:spPr/>
      </p:pic>
      <p:sp>
        <p:nvSpPr>
          <p:cNvPr id="12" name="Rectangle 11">
            <a:extLst>
              <a:ext uri="{FF2B5EF4-FFF2-40B4-BE49-F238E27FC236}">
                <a16:creationId xmlns:a16="http://schemas.microsoft.com/office/drawing/2014/main" id="{1D3F6556-8AF2-4DC2-86FE-E38011E946E6}"/>
              </a:ext>
              <a:ext uri="{C183D7F6-B498-43B3-948B-1728B52AA6E4}">
                <adec:decorative xmlns:adec="http://schemas.microsoft.com/office/drawing/2017/decorative" val="1"/>
              </a:ext>
            </a:extLst>
          </p:cNvPr>
          <p:cNvSpPr/>
          <p:nvPr/>
        </p:nvSpPr>
        <p:spPr bwMode="invGray">
          <a:xfrm rot="5400000">
            <a:off x="4823394" y="590809"/>
            <a:ext cx="6584950" cy="5676382"/>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697DC055-29AA-4AE9-8621-A0765113CDFB}"/>
              </a:ext>
            </a:extLst>
          </p:cNvPr>
          <p:cNvSpPr>
            <a:spLocks noGrp="1"/>
          </p:cNvSpPr>
          <p:nvPr>
            <p:ph type="ctrTitle"/>
          </p:nvPr>
        </p:nvSpPr>
        <p:spPr bwMode="black">
          <a:xfrm>
            <a:off x="5545292" y="3064772"/>
            <a:ext cx="5085650" cy="1870007"/>
          </a:xfrm>
        </p:spPr>
        <p:txBody>
          <a:bodyPr/>
          <a:lstStyle/>
          <a:p>
            <a:r>
              <a:rPr lang="en-US" sz="4800" dirty="0"/>
              <a:t>Set Yourself Up</a:t>
            </a:r>
            <a:br>
              <a:rPr lang="en-US" sz="4800" dirty="0"/>
            </a:br>
            <a:r>
              <a:rPr lang="en-US" sz="4800" dirty="0"/>
              <a:t>For Success!</a:t>
            </a:r>
          </a:p>
        </p:txBody>
      </p:sp>
      <p:sp>
        <p:nvSpPr>
          <p:cNvPr id="4" name="Subtitle 3">
            <a:extLst>
              <a:ext uri="{FF2B5EF4-FFF2-40B4-BE49-F238E27FC236}">
                <a16:creationId xmlns:a16="http://schemas.microsoft.com/office/drawing/2014/main" id="{4CAFB058-F34E-4FAC-AA90-D1CB170C9984}"/>
              </a:ext>
            </a:extLst>
          </p:cNvPr>
          <p:cNvSpPr>
            <a:spLocks noGrp="1"/>
          </p:cNvSpPr>
          <p:nvPr>
            <p:ph type="subTitle" idx="1"/>
          </p:nvPr>
        </p:nvSpPr>
        <p:spPr bwMode="black">
          <a:xfrm>
            <a:off x="5545292" y="4934779"/>
            <a:ext cx="5085650" cy="533351"/>
          </a:xfrm>
        </p:spPr>
        <p:txBody>
          <a:bodyPr/>
          <a:lstStyle/>
          <a:p>
            <a:r>
              <a:rPr lang="en-US" sz="3200" i="1" dirty="0"/>
              <a:t>How to Prepare For &amp; Make It Through Nursing School</a:t>
            </a:r>
          </a:p>
        </p:txBody>
      </p:sp>
      <p:sp>
        <p:nvSpPr>
          <p:cNvPr id="5" name="Slide Number Placeholder 4">
            <a:extLst>
              <a:ext uri="{FF2B5EF4-FFF2-40B4-BE49-F238E27FC236}">
                <a16:creationId xmlns:a16="http://schemas.microsoft.com/office/drawing/2014/main" id="{631703FA-65E2-4E60-B9CE-387169A2F4AE}"/>
              </a:ext>
            </a:extLst>
          </p:cNvPr>
          <p:cNvSpPr>
            <a:spLocks noGrp="1"/>
          </p:cNvSpPr>
          <p:nvPr>
            <p:ph type="sldNum" sz="quarter" idx="12"/>
          </p:nvPr>
        </p:nvSpPr>
        <p:spPr/>
        <p:txBody>
          <a:bodyPr/>
          <a:lstStyle/>
          <a:p>
            <a:r>
              <a:rPr lang="en-US" dirty="0"/>
              <a:t>page </a:t>
            </a:r>
            <a:fld id="{19B51A1E-902D-48AF-9020-955120F399B6}" type="slidenum">
              <a:rPr lang="en-US" b="1" i="1" smtClean="0"/>
              <a:pPr/>
              <a:t>14</a:t>
            </a:fld>
            <a:endParaRPr lang="en-US" b="1" i="1" dirty="0"/>
          </a:p>
        </p:txBody>
      </p:sp>
      <p:pic>
        <p:nvPicPr>
          <p:cNvPr id="7" name="Picture 6">
            <a:extLst>
              <a:ext uri="{FF2B5EF4-FFF2-40B4-BE49-F238E27FC236}">
                <a16:creationId xmlns:a16="http://schemas.microsoft.com/office/drawing/2014/main" id="{799DD7B4-FF91-4FDD-881E-D1CC0AC0B188}"/>
              </a:ext>
            </a:extLst>
          </p:cNvPr>
          <p:cNvPicPr>
            <a:picLocks noChangeAspect="1"/>
          </p:cNvPicPr>
          <p:nvPr/>
        </p:nvPicPr>
        <p:blipFill>
          <a:blip r:embed="rId6"/>
          <a:stretch>
            <a:fillRect/>
          </a:stretch>
        </p:blipFill>
        <p:spPr>
          <a:xfrm>
            <a:off x="11091633" y="5468130"/>
            <a:ext cx="962794" cy="939870"/>
          </a:xfrm>
          <a:prstGeom prst="rect">
            <a:avLst/>
          </a:prstGeom>
        </p:spPr>
      </p:pic>
      <p:pic>
        <p:nvPicPr>
          <p:cNvPr id="2" name="Audio 1">
            <a:hlinkClick r:id="" action="ppaction://media"/>
            <a:extLst>
              <a:ext uri="{FF2B5EF4-FFF2-40B4-BE49-F238E27FC236}">
                <a16:creationId xmlns:a16="http://schemas.microsoft.com/office/drawing/2014/main" id="{8089A712-27DD-40D1-A8E5-1EBEA1B8AB5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1523179702"/>
      </p:ext>
    </p:extLst>
  </p:cSld>
  <p:clrMapOvr>
    <a:masterClrMapping/>
  </p:clrMapOvr>
  <p:transition spd="med" advTm="28312">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7D3768A-5307-49F8-B634-ACCA9B7C4886}"/>
              </a:ext>
            </a:extLst>
          </p:cNvPr>
          <p:cNvSpPr>
            <a:spLocks noGrp="1"/>
          </p:cNvSpPr>
          <p:nvPr>
            <p:ph type="sldNum" sz="quarter" idx="13"/>
          </p:nvPr>
        </p:nvSpPr>
        <p:spPr/>
        <p:txBody>
          <a:bodyPr/>
          <a:lstStyle/>
          <a:p>
            <a:r>
              <a:rPr lang="en-US" dirty="0"/>
              <a:t>page </a:t>
            </a:r>
            <a:fld id="{19B51A1E-902D-48AF-9020-955120F399B6}" type="slidenum">
              <a:rPr lang="en-US" smtClean="0"/>
              <a:pPr/>
              <a:t>15</a:t>
            </a:fld>
            <a:endParaRPr lang="en-US" dirty="0"/>
          </a:p>
        </p:txBody>
      </p:sp>
      <p:sp>
        <p:nvSpPr>
          <p:cNvPr id="2" name="Title 1">
            <a:extLst>
              <a:ext uri="{FF2B5EF4-FFF2-40B4-BE49-F238E27FC236}">
                <a16:creationId xmlns:a16="http://schemas.microsoft.com/office/drawing/2014/main" id="{4211B054-7855-4114-9BCE-0130BF9C0105}"/>
              </a:ext>
            </a:extLst>
          </p:cNvPr>
          <p:cNvSpPr>
            <a:spLocks noGrp="1"/>
          </p:cNvSpPr>
          <p:nvPr>
            <p:ph type="title" idx="4294967295"/>
          </p:nvPr>
        </p:nvSpPr>
        <p:spPr>
          <a:xfrm>
            <a:off x="829071" y="706628"/>
            <a:ext cx="10144125" cy="431800"/>
          </a:xfrm>
        </p:spPr>
        <p:txBody>
          <a:bodyPr/>
          <a:lstStyle/>
          <a:p>
            <a:r>
              <a:rPr lang="en-US" sz="4400" dirty="0"/>
              <a:t>Challenge: Nursing – Not for Everyone?</a:t>
            </a:r>
          </a:p>
        </p:txBody>
      </p:sp>
      <p:sp>
        <p:nvSpPr>
          <p:cNvPr id="34" name="TextBox 33">
            <a:extLst>
              <a:ext uri="{FF2B5EF4-FFF2-40B4-BE49-F238E27FC236}">
                <a16:creationId xmlns:a16="http://schemas.microsoft.com/office/drawing/2014/main" id="{B4B02092-8CE3-474C-B7B0-115E5AB42048}"/>
              </a:ext>
            </a:extLst>
          </p:cNvPr>
          <p:cNvSpPr txBox="1"/>
          <p:nvPr/>
        </p:nvSpPr>
        <p:spPr>
          <a:xfrm>
            <a:off x="829071" y="1688612"/>
            <a:ext cx="9669596" cy="3200876"/>
          </a:xfrm>
          <a:prstGeom prst="rect">
            <a:avLst/>
          </a:prstGeom>
          <a:noFill/>
        </p:spPr>
        <p:txBody>
          <a:bodyPr wrap="square" rtlCol="0">
            <a:spAutoFit/>
          </a:bodyPr>
          <a:lstStyle/>
          <a:p>
            <a:pPr lvl="0">
              <a:spcAft>
                <a:spcPts val="1200"/>
              </a:spcAft>
            </a:pPr>
            <a:r>
              <a:rPr lang="en-US" sz="3200" i="1" dirty="0"/>
              <a:t>Strategies To Overcome:</a:t>
            </a:r>
          </a:p>
          <a:p>
            <a:pPr marL="457200" lvl="0" indent="-457200">
              <a:spcAft>
                <a:spcPts val="1200"/>
              </a:spcAft>
              <a:buFont typeface="Arial" panose="020B0604020202020204" pitchFamily="34" charset="0"/>
              <a:buChar char="•"/>
            </a:pPr>
            <a:r>
              <a:rPr lang="en-US" sz="2600" u="sng" dirty="0"/>
              <a:t>Remember</a:t>
            </a:r>
            <a:r>
              <a:rPr lang="en-US" sz="2600" dirty="0"/>
              <a:t>: there are MANY opportunities in nursing. </a:t>
            </a:r>
          </a:p>
          <a:p>
            <a:pPr marL="457200" lvl="0" indent="-457200">
              <a:spcAft>
                <a:spcPts val="1200"/>
              </a:spcAft>
              <a:buFont typeface="Arial" panose="020B0604020202020204" pitchFamily="34" charset="0"/>
              <a:buChar char="•"/>
            </a:pPr>
            <a:r>
              <a:rPr lang="en-US" sz="2600" dirty="0"/>
              <a:t>Volunteer or job shadow an RN in a local health organization.</a:t>
            </a:r>
          </a:p>
          <a:p>
            <a:pPr lvl="1">
              <a:spcAft>
                <a:spcPts val="1200"/>
              </a:spcAft>
            </a:pPr>
            <a:r>
              <a:rPr lang="en-US" sz="2600" b="1" i="1" dirty="0"/>
              <a:t>This is strongly recommended for those with little to no direct patient care experience. </a:t>
            </a:r>
          </a:p>
          <a:p>
            <a:pPr marL="457200" lvl="0" indent="-457200">
              <a:spcAft>
                <a:spcPts val="1200"/>
              </a:spcAft>
              <a:buFont typeface="Arial" panose="020B0604020202020204" pitchFamily="34" charset="0"/>
              <a:buChar char="•"/>
            </a:pPr>
            <a:endParaRPr lang="en-US" sz="2600" b="1" i="1" dirty="0"/>
          </a:p>
        </p:txBody>
      </p:sp>
      <p:pic>
        <p:nvPicPr>
          <p:cNvPr id="35" name="Picture 34">
            <a:extLst>
              <a:ext uri="{FF2B5EF4-FFF2-40B4-BE49-F238E27FC236}">
                <a16:creationId xmlns:a16="http://schemas.microsoft.com/office/drawing/2014/main" id="{EF132B70-48F0-4364-8B1A-DA44E38E3DE0}"/>
              </a:ext>
            </a:extLst>
          </p:cNvPr>
          <p:cNvPicPr>
            <a:picLocks noChangeAspect="1"/>
          </p:cNvPicPr>
          <p:nvPr/>
        </p:nvPicPr>
        <p:blipFill>
          <a:blip r:embed="rId6"/>
          <a:stretch>
            <a:fillRect/>
          </a:stretch>
        </p:blipFill>
        <p:spPr>
          <a:xfrm>
            <a:off x="11091633" y="5468130"/>
            <a:ext cx="962794" cy="939870"/>
          </a:xfrm>
          <a:prstGeom prst="rect">
            <a:avLst/>
          </a:prstGeom>
        </p:spPr>
      </p:pic>
      <p:pic>
        <p:nvPicPr>
          <p:cNvPr id="5" name="Audio 4">
            <a:hlinkClick r:id="" action="ppaction://media"/>
            <a:extLst>
              <a:ext uri="{FF2B5EF4-FFF2-40B4-BE49-F238E27FC236}">
                <a16:creationId xmlns:a16="http://schemas.microsoft.com/office/drawing/2014/main" id="{11BF2E7D-20A2-4D09-B465-395108999E2D}"/>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2770542525"/>
      </p:ext>
    </p:extLst>
  </p:cSld>
  <p:clrMapOvr>
    <a:masterClrMapping/>
  </p:clrMapOvr>
  <p:transition spd="med" advTm="5946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4">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1" fill="hold" display="0">
                  <p:stCondLst>
                    <p:cond delay="indefinite"/>
                  </p:stCondLst>
                  <p:endCondLst>
                    <p:cond evt="onStopAudio" delay="0">
                      <p:tgtEl>
                        <p:sldTgt/>
                      </p:tgtEl>
                    </p:cond>
                  </p:endCondLst>
                </p:cTn>
                <p:tgtEl>
                  <p:spTgt spid="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7D3768A-5307-49F8-B634-ACCA9B7C4886}"/>
              </a:ext>
            </a:extLst>
          </p:cNvPr>
          <p:cNvSpPr>
            <a:spLocks noGrp="1"/>
          </p:cNvSpPr>
          <p:nvPr>
            <p:ph type="sldNum" sz="quarter" idx="13"/>
          </p:nvPr>
        </p:nvSpPr>
        <p:spPr/>
        <p:txBody>
          <a:bodyPr/>
          <a:lstStyle/>
          <a:p>
            <a:r>
              <a:rPr lang="en-US" dirty="0"/>
              <a:t>page </a:t>
            </a:r>
            <a:fld id="{19B51A1E-902D-48AF-9020-955120F399B6}" type="slidenum">
              <a:rPr lang="en-US" smtClean="0"/>
              <a:pPr/>
              <a:t>16</a:t>
            </a:fld>
            <a:endParaRPr lang="en-US" dirty="0"/>
          </a:p>
        </p:txBody>
      </p:sp>
      <p:sp>
        <p:nvSpPr>
          <p:cNvPr id="2" name="Title 1">
            <a:extLst>
              <a:ext uri="{FF2B5EF4-FFF2-40B4-BE49-F238E27FC236}">
                <a16:creationId xmlns:a16="http://schemas.microsoft.com/office/drawing/2014/main" id="{4211B054-7855-4114-9BCE-0130BF9C0105}"/>
              </a:ext>
            </a:extLst>
          </p:cNvPr>
          <p:cNvSpPr>
            <a:spLocks noGrp="1"/>
          </p:cNvSpPr>
          <p:nvPr>
            <p:ph type="title" idx="4294967295"/>
          </p:nvPr>
        </p:nvSpPr>
        <p:spPr>
          <a:xfrm>
            <a:off x="829071" y="706628"/>
            <a:ext cx="10144125" cy="431800"/>
          </a:xfrm>
        </p:spPr>
        <p:txBody>
          <a:bodyPr/>
          <a:lstStyle/>
          <a:p>
            <a:r>
              <a:rPr lang="en-US" sz="4400" dirty="0"/>
              <a:t>Challenge: Demanding Schedule</a:t>
            </a:r>
          </a:p>
        </p:txBody>
      </p:sp>
      <p:sp>
        <p:nvSpPr>
          <p:cNvPr id="34" name="TextBox 33">
            <a:extLst>
              <a:ext uri="{FF2B5EF4-FFF2-40B4-BE49-F238E27FC236}">
                <a16:creationId xmlns:a16="http://schemas.microsoft.com/office/drawing/2014/main" id="{B4B02092-8CE3-474C-B7B0-115E5AB42048}"/>
              </a:ext>
            </a:extLst>
          </p:cNvPr>
          <p:cNvSpPr txBox="1"/>
          <p:nvPr/>
        </p:nvSpPr>
        <p:spPr>
          <a:xfrm>
            <a:off x="829071" y="1688612"/>
            <a:ext cx="10533858" cy="4462760"/>
          </a:xfrm>
          <a:prstGeom prst="rect">
            <a:avLst/>
          </a:prstGeom>
          <a:noFill/>
        </p:spPr>
        <p:txBody>
          <a:bodyPr wrap="square" rtlCol="0">
            <a:spAutoFit/>
          </a:bodyPr>
          <a:lstStyle/>
          <a:p>
            <a:pPr lvl="0">
              <a:spcAft>
                <a:spcPts val="1200"/>
              </a:spcAft>
            </a:pPr>
            <a:r>
              <a:rPr lang="en-US" sz="3200" i="1" dirty="0"/>
              <a:t>Strategies To Overcome:</a:t>
            </a:r>
          </a:p>
          <a:p>
            <a:pPr marL="457200" lvl="0" indent="-457200">
              <a:spcAft>
                <a:spcPts val="1200"/>
              </a:spcAft>
              <a:buFont typeface="Arial" panose="020B0604020202020204" pitchFamily="34" charset="0"/>
              <a:buChar char="•"/>
            </a:pPr>
            <a:r>
              <a:rPr lang="en-US" sz="2600" dirty="0"/>
              <a:t>Reconfigure your work schedule ahead of time.</a:t>
            </a:r>
          </a:p>
          <a:p>
            <a:pPr marL="457200" lvl="0" indent="-457200">
              <a:spcAft>
                <a:spcPts val="1200"/>
              </a:spcAft>
              <a:buFont typeface="Arial" panose="020B0604020202020204" pitchFamily="34" charset="0"/>
              <a:buChar char="•"/>
            </a:pPr>
            <a:r>
              <a:rPr lang="en-US" sz="2600" dirty="0"/>
              <a:t>Have backup childcare for class and clinical (including illness).</a:t>
            </a:r>
          </a:p>
          <a:p>
            <a:pPr marL="457200" lvl="0" indent="-457200">
              <a:spcAft>
                <a:spcPts val="1200"/>
              </a:spcAft>
              <a:buFont typeface="Arial" panose="020B0604020202020204" pitchFamily="34" charset="0"/>
              <a:buChar char="•"/>
            </a:pPr>
            <a:r>
              <a:rPr lang="en-US" sz="2600" dirty="0"/>
              <a:t>Practice prevention against illness and injury.</a:t>
            </a:r>
          </a:p>
          <a:p>
            <a:pPr marL="457200" lvl="0" indent="-457200">
              <a:spcAft>
                <a:spcPts val="1200"/>
              </a:spcAft>
              <a:buFont typeface="Arial" panose="020B0604020202020204" pitchFamily="34" charset="0"/>
              <a:buChar char="•"/>
            </a:pPr>
            <a:r>
              <a:rPr lang="en-US" sz="2600" dirty="0"/>
              <a:t>Avoid planned major life events, if possible.</a:t>
            </a:r>
          </a:p>
          <a:p>
            <a:pPr marL="457200" lvl="0" indent="-457200">
              <a:spcAft>
                <a:spcPts val="1200"/>
              </a:spcAft>
              <a:buFont typeface="Arial" panose="020B0604020202020204" pitchFamily="34" charset="0"/>
              <a:buChar char="•"/>
            </a:pPr>
            <a:r>
              <a:rPr lang="en-US" sz="2600" dirty="0"/>
              <a:t>Prioritize nursing school over a robust social life.</a:t>
            </a:r>
          </a:p>
          <a:p>
            <a:pPr marL="457200" lvl="0" indent="-457200">
              <a:spcAft>
                <a:spcPts val="1200"/>
              </a:spcAft>
              <a:buFont typeface="Arial" panose="020B0604020202020204" pitchFamily="34" charset="0"/>
              <a:buChar char="•"/>
            </a:pPr>
            <a:r>
              <a:rPr lang="en-US" sz="2600" dirty="0"/>
              <a:t>Create a weekly schedule.</a:t>
            </a:r>
          </a:p>
          <a:p>
            <a:pPr marL="457200" lvl="0" indent="-457200">
              <a:spcAft>
                <a:spcPts val="1200"/>
              </a:spcAft>
              <a:buFont typeface="Arial" panose="020B0604020202020204" pitchFamily="34" charset="0"/>
              <a:buChar char="•"/>
            </a:pPr>
            <a:endParaRPr lang="en-US" sz="2600" dirty="0"/>
          </a:p>
        </p:txBody>
      </p:sp>
      <p:pic>
        <p:nvPicPr>
          <p:cNvPr id="35" name="Picture 34">
            <a:extLst>
              <a:ext uri="{FF2B5EF4-FFF2-40B4-BE49-F238E27FC236}">
                <a16:creationId xmlns:a16="http://schemas.microsoft.com/office/drawing/2014/main" id="{EF132B70-48F0-4364-8B1A-DA44E38E3DE0}"/>
              </a:ext>
            </a:extLst>
          </p:cNvPr>
          <p:cNvPicPr>
            <a:picLocks noChangeAspect="1"/>
          </p:cNvPicPr>
          <p:nvPr/>
        </p:nvPicPr>
        <p:blipFill>
          <a:blip r:embed="rId6"/>
          <a:stretch>
            <a:fillRect/>
          </a:stretch>
        </p:blipFill>
        <p:spPr>
          <a:xfrm>
            <a:off x="11091633" y="5468130"/>
            <a:ext cx="962794" cy="939870"/>
          </a:xfrm>
          <a:prstGeom prst="rect">
            <a:avLst/>
          </a:prstGeom>
        </p:spPr>
      </p:pic>
      <p:pic>
        <p:nvPicPr>
          <p:cNvPr id="5" name="Audio 4">
            <a:hlinkClick r:id="" action="ppaction://media"/>
            <a:extLst>
              <a:ext uri="{FF2B5EF4-FFF2-40B4-BE49-F238E27FC236}">
                <a16:creationId xmlns:a16="http://schemas.microsoft.com/office/drawing/2014/main" id="{5A71073C-B079-4C92-A2D2-D9E7BF4F9152}"/>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3481849799"/>
      </p:ext>
    </p:extLst>
  </p:cSld>
  <p:clrMapOvr>
    <a:masterClrMapping/>
  </p:clrMapOvr>
  <p:transition spd="med" advTm="66682">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4">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4">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4">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5" fill="hold" display="0">
                  <p:stCondLst>
                    <p:cond delay="indefinite"/>
                  </p:stCondLst>
                  <p:endCondLst>
                    <p:cond evt="onStopAudio" delay="0">
                      <p:tgtEl>
                        <p:sldTgt/>
                      </p:tgtEl>
                    </p:cond>
                  </p:endCondLst>
                </p:cTn>
                <p:tgtEl>
                  <p:spTgt spid="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7D3768A-5307-49F8-B634-ACCA9B7C4886}"/>
              </a:ext>
            </a:extLst>
          </p:cNvPr>
          <p:cNvSpPr>
            <a:spLocks noGrp="1"/>
          </p:cNvSpPr>
          <p:nvPr>
            <p:ph type="sldNum" sz="quarter" idx="13"/>
          </p:nvPr>
        </p:nvSpPr>
        <p:spPr/>
        <p:txBody>
          <a:bodyPr/>
          <a:lstStyle/>
          <a:p>
            <a:r>
              <a:rPr lang="en-US" dirty="0"/>
              <a:t>page </a:t>
            </a:r>
            <a:fld id="{19B51A1E-902D-48AF-9020-955120F399B6}" type="slidenum">
              <a:rPr lang="en-US" smtClean="0"/>
              <a:pPr/>
              <a:t>17</a:t>
            </a:fld>
            <a:endParaRPr lang="en-US" dirty="0"/>
          </a:p>
        </p:txBody>
      </p:sp>
      <p:sp>
        <p:nvSpPr>
          <p:cNvPr id="2" name="Title 1">
            <a:extLst>
              <a:ext uri="{FF2B5EF4-FFF2-40B4-BE49-F238E27FC236}">
                <a16:creationId xmlns:a16="http://schemas.microsoft.com/office/drawing/2014/main" id="{4211B054-7855-4114-9BCE-0130BF9C0105}"/>
              </a:ext>
            </a:extLst>
          </p:cNvPr>
          <p:cNvSpPr>
            <a:spLocks noGrp="1"/>
          </p:cNvSpPr>
          <p:nvPr>
            <p:ph type="title" idx="4294967295"/>
          </p:nvPr>
        </p:nvSpPr>
        <p:spPr>
          <a:xfrm>
            <a:off x="829071" y="706628"/>
            <a:ext cx="10144125" cy="431800"/>
          </a:xfrm>
        </p:spPr>
        <p:txBody>
          <a:bodyPr/>
          <a:lstStyle/>
          <a:p>
            <a:r>
              <a:rPr lang="en-US" sz="4400" dirty="0"/>
              <a:t>Challenge: Difficult Coursework</a:t>
            </a:r>
          </a:p>
        </p:txBody>
      </p:sp>
      <p:sp>
        <p:nvSpPr>
          <p:cNvPr id="34" name="TextBox 33">
            <a:extLst>
              <a:ext uri="{FF2B5EF4-FFF2-40B4-BE49-F238E27FC236}">
                <a16:creationId xmlns:a16="http://schemas.microsoft.com/office/drawing/2014/main" id="{B4B02092-8CE3-474C-B7B0-115E5AB42048}"/>
              </a:ext>
            </a:extLst>
          </p:cNvPr>
          <p:cNvSpPr txBox="1"/>
          <p:nvPr/>
        </p:nvSpPr>
        <p:spPr>
          <a:xfrm>
            <a:off x="829071" y="1688612"/>
            <a:ext cx="10533858" cy="4462760"/>
          </a:xfrm>
          <a:prstGeom prst="rect">
            <a:avLst/>
          </a:prstGeom>
          <a:noFill/>
        </p:spPr>
        <p:txBody>
          <a:bodyPr wrap="square" rtlCol="0">
            <a:spAutoFit/>
          </a:bodyPr>
          <a:lstStyle/>
          <a:p>
            <a:pPr lvl="0">
              <a:spcAft>
                <a:spcPts val="1200"/>
              </a:spcAft>
            </a:pPr>
            <a:r>
              <a:rPr lang="en-US" sz="3200" i="1" dirty="0"/>
              <a:t>Strategies To Overcome:</a:t>
            </a:r>
          </a:p>
          <a:p>
            <a:pPr marL="457200" lvl="0" indent="-457200">
              <a:spcAft>
                <a:spcPts val="1200"/>
              </a:spcAft>
              <a:buFont typeface="Arial" panose="020B0604020202020204" pitchFamily="34" charset="0"/>
              <a:buChar char="•"/>
            </a:pPr>
            <a:r>
              <a:rPr lang="en-US" sz="2600" dirty="0"/>
              <a:t>Take advantage of all learning opportunities.</a:t>
            </a:r>
          </a:p>
          <a:p>
            <a:pPr marL="457200" lvl="0" indent="-457200">
              <a:spcAft>
                <a:spcPts val="1200"/>
              </a:spcAft>
              <a:buFont typeface="Arial" panose="020B0604020202020204" pitchFamily="34" charset="0"/>
              <a:buChar char="•"/>
            </a:pPr>
            <a:r>
              <a:rPr lang="en-US" sz="2600" dirty="0"/>
              <a:t>Know your learning style and find the right resources.</a:t>
            </a:r>
          </a:p>
          <a:p>
            <a:pPr marL="457200" lvl="0" indent="-457200">
              <a:spcAft>
                <a:spcPts val="1200"/>
              </a:spcAft>
              <a:buFont typeface="Arial" panose="020B0604020202020204" pitchFamily="34" charset="0"/>
              <a:buChar char="•"/>
            </a:pPr>
            <a:r>
              <a:rPr lang="en-US" sz="2600" dirty="0"/>
              <a:t>Join a small study group (3-4 students) - hold each other accountable.</a:t>
            </a:r>
          </a:p>
          <a:p>
            <a:pPr marL="457200" lvl="0" indent="-457200">
              <a:spcAft>
                <a:spcPts val="1200"/>
              </a:spcAft>
              <a:buFont typeface="Arial" panose="020B0604020202020204" pitchFamily="34" charset="0"/>
              <a:buChar char="•"/>
            </a:pPr>
            <a:r>
              <a:rPr lang="en-US" sz="2600" dirty="0"/>
              <a:t>Utilize tutoring available from BRCTC (</a:t>
            </a:r>
            <a:r>
              <a:rPr lang="en-US" sz="2600" dirty="0" err="1"/>
              <a:t>Brainfuse</a:t>
            </a:r>
            <a:r>
              <a:rPr lang="en-US" sz="2600" dirty="0"/>
              <a:t>).</a:t>
            </a:r>
          </a:p>
          <a:p>
            <a:pPr marL="457200" lvl="0" indent="-457200">
              <a:spcAft>
                <a:spcPts val="1200"/>
              </a:spcAft>
              <a:buFont typeface="Arial" panose="020B0604020202020204" pitchFamily="34" charset="0"/>
              <a:buChar char="•"/>
            </a:pPr>
            <a:r>
              <a:rPr lang="en-US" sz="2600" dirty="0"/>
              <a:t>Practice with NCLEX-style questions.</a:t>
            </a:r>
          </a:p>
          <a:p>
            <a:pPr marL="457200" lvl="0" indent="-457200">
              <a:spcAft>
                <a:spcPts val="1200"/>
              </a:spcAft>
              <a:buFont typeface="Arial" panose="020B0604020202020204" pitchFamily="34" charset="0"/>
              <a:buChar char="•"/>
            </a:pPr>
            <a:r>
              <a:rPr lang="en-US" sz="2600" dirty="0"/>
              <a:t>Avoid cramming! Take detailed notes, and study regularly.</a:t>
            </a:r>
          </a:p>
          <a:p>
            <a:pPr marL="457200" lvl="0" indent="-457200">
              <a:spcAft>
                <a:spcPts val="1200"/>
              </a:spcAft>
              <a:buFont typeface="Arial" panose="020B0604020202020204" pitchFamily="34" charset="0"/>
              <a:buChar char="•"/>
            </a:pPr>
            <a:endParaRPr lang="en-US" sz="2600" dirty="0"/>
          </a:p>
        </p:txBody>
      </p:sp>
      <p:pic>
        <p:nvPicPr>
          <p:cNvPr id="35" name="Picture 34">
            <a:extLst>
              <a:ext uri="{FF2B5EF4-FFF2-40B4-BE49-F238E27FC236}">
                <a16:creationId xmlns:a16="http://schemas.microsoft.com/office/drawing/2014/main" id="{EF132B70-48F0-4364-8B1A-DA44E38E3DE0}"/>
              </a:ext>
            </a:extLst>
          </p:cNvPr>
          <p:cNvPicPr>
            <a:picLocks noChangeAspect="1"/>
          </p:cNvPicPr>
          <p:nvPr/>
        </p:nvPicPr>
        <p:blipFill>
          <a:blip r:embed="rId6"/>
          <a:stretch>
            <a:fillRect/>
          </a:stretch>
        </p:blipFill>
        <p:spPr>
          <a:xfrm>
            <a:off x="11091633" y="5468130"/>
            <a:ext cx="962794" cy="939870"/>
          </a:xfrm>
          <a:prstGeom prst="rect">
            <a:avLst/>
          </a:prstGeom>
        </p:spPr>
      </p:pic>
      <p:pic>
        <p:nvPicPr>
          <p:cNvPr id="6" name="Audio 5">
            <a:hlinkClick r:id="" action="ppaction://media"/>
            <a:extLst>
              <a:ext uri="{FF2B5EF4-FFF2-40B4-BE49-F238E27FC236}">
                <a16:creationId xmlns:a16="http://schemas.microsoft.com/office/drawing/2014/main" id="{C165D800-2006-4EED-B1C6-A0B66DAA77D0}"/>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4124906235"/>
      </p:ext>
    </p:extLst>
  </p:cSld>
  <p:clrMapOvr>
    <a:masterClrMapping/>
  </p:clrMapOvr>
  <p:transition spd="med" advTm="68540">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4">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4">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4">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5" fill="hold" display="0">
                  <p:stCondLst>
                    <p:cond delay="indefinite"/>
                  </p:stCondLst>
                  <p:endCondLst>
                    <p:cond evt="onStopAudio" delay="0">
                      <p:tgtEl>
                        <p:sldTgt/>
                      </p:tgtEl>
                    </p:cond>
                  </p:endCondLst>
                </p:cTn>
                <p:tgtEl>
                  <p:spTgt spid="6"/>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7D3768A-5307-49F8-B634-ACCA9B7C4886}"/>
              </a:ext>
            </a:extLst>
          </p:cNvPr>
          <p:cNvSpPr>
            <a:spLocks noGrp="1"/>
          </p:cNvSpPr>
          <p:nvPr>
            <p:ph type="sldNum" sz="quarter" idx="13"/>
          </p:nvPr>
        </p:nvSpPr>
        <p:spPr/>
        <p:txBody>
          <a:bodyPr/>
          <a:lstStyle/>
          <a:p>
            <a:r>
              <a:rPr lang="en-US" dirty="0"/>
              <a:t>page </a:t>
            </a:r>
            <a:fld id="{19B51A1E-902D-48AF-9020-955120F399B6}" type="slidenum">
              <a:rPr lang="en-US" smtClean="0"/>
              <a:pPr/>
              <a:t>18</a:t>
            </a:fld>
            <a:endParaRPr lang="en-US" dirty="0"/>
          </a:p>
        </p:txBody>
      </p:sp>
      <p:sp>
        <p:nvSpPr>
          <p:cNvPr id="2" name="Title 1">
            <a:extLst>
              <a:ext uri="{FF2B5EF4-FFF2-40B4-BE49-F238E27FC236}">
                <a16:creationId xmlns:a16="http://schemas.microsoft.com/office/drawing/2014/main" id="{4211B054-7855-4114-9BCE-0130BF9C0105}"/>
              </a:ext>
            </a:extLst>
          </p:cNvPr>
          <p:cNvSpPr>
            <a:spLocks noGrp="1"/>
          </p:cNvSpPr>
          <p:nvPr>
            <p:ph type="title" idx="4294967295"/>
          </p:nvPr>
        </p:nvSpPr>
        <p:spPr>
          <a:xfrm>
            <a:off x="829071" y="706628"/>
            <a:ext cx="10144125" cy="431800"/>
          </a:xfrm>
        </p:spPr>
        <p:txBody>
          <a:bodyPr/>
          <a:lstStyle/>
          <a:p>
            <a:r>
              <a:rPr lang="en-US" sz="4400" dirty="0"/>
              <a:t>Challenge: Financial Requirements</a:t>
            </a:r>
          </a:p>
        </p:txBody>
      </p:sp>
      <p:sp>
        <p:nvSpPr>
          <p:cNvPr id="34" name="TextBox 33">
            <a:extLst>
              <a:ext uri="{FF2B5EF4-FFF2-40B4-BE49-F238E27FC236}">
                <a16:creationId xmlns:a16="http://schemas.microsoft.com/office/drawing/2014/main" id="{B4B02092-8CE3-474C-B7B0-115E5AB42048}"/>
              </a:ext>
            </a:extLst>
          </p:cNvPr>
          <p:cNvSpPr txBox="1"/>
          <p:nvPr/>
        </p:nvSpPr>
        <p:spPr>
          <a:xfrm>
            <a:off x="829071" y="1688612"/>
            <a:ext cx="9805062" cy="4862870"/>
          </a:xfrm>
          <a:prstGeom prst="rect">
            <a:avLst/>
          </a:prstGeom>
          <a:noFill/>
        </p:spPr>
        <p:txBody>
          <a:bodyPr wrap="square" rtlCol="0">
            <a:spAutoFit/>
          </a:bodyPr>
          <a:lstStyle/>
          <a:p>
            <a:pPr lvl="0">
              <a:spcAft>
                <a:spcPts val="1200"/>
              </a:spcAft>
            </a:pPr>
            <a:r>
              <a:rPr lang="en-US" sz="3200" i="1" dirty="0"/>
              <a:t>Strategies To Overcome:</a:t>
            </a:r>
          </a:p>
          <a:p>
            <a:pPr marL="457200" lvl="0" indent="-457200">
              <a:spcAft>
                <a:spcPts val="1200"/>
              </a:spcAft>
              <a:buFont typeface="Arial" panose="020B0604020202020204" pitchFamily="34" charset="0"/>
              <a:buChar char="•"/>
            </a:pPr>
            <a:r>
              <a:rPr lang="en-US" sz="2600" dirty="0"/>
              <a:t>Speak with Financial Aid about tuition/fee funding opportunities.</a:t>
            </a:r>
          </a:p>
          <a:p>
            <a:pPr marL="457200" lvl="0" indent="-457200">
              <a:spcAft>
                <a:spcPts val="1200"/>
              </a:spcAft>
              <a:buFont typeface="Arial" panose="020B0604020202020204" pitchFamily="34" charset="0"/>
              <a:buChar char="•"/>
            </a:pPr>
            <a:r>
              <a:rPr lang="en-US" sz="2600" dirty="0"/>
              <a:t>Save now for required supplies that are NOT included in fees (more detailed information provided after acceptance): </a:t>
            </a:r>
          </a:p>
          <a:p>
            <a:pPr marL="914400" lvl="1" indent="-457200">
              <a:spcAft>
                <a:spcPts val="1200"/>
              </a:spcAft>
              <a:buFont typeface="Courier New" panose="02070309020205020404" pitchFamily="49" charset="0"/>
              <a:buChar char="o"/>
            </a:pPr>
            <a:r>
              <a:rPr lang="en-US" sz="2400" dirty="0"/>
              <a:t>Uniform package (~$200-250)</a:t>
            </a:r>
          </a:p>
          <a:p>
            <a:pPr marL="914400" lvl="1" indent="-457200">
              <a:spcAft>
                <a:spcPts val="1200"/>
              </a:spcAft>
              <a:buFont typeface="Courier New" panose="02070309020205020404" pitchFamily="49" charset="0"/>
              <a:buChar char="o"/>
            </a:pPr>
            <a:r>
              <a:rPr lang="en-US" sz="2400" dirty="0"/>
              <a:t>Books/software</a:t>
            </a:r>
          </a:p>
          <a:p>
            <a:pPr marL="914400" lvl="1" indent="-457200">
              <a:spcAft>
                <a:spcPts val="1200"/>
              </a:spcAft>
              <a:buFont typeface="Courier New" panose="02070309020205020404" pitchFamily="49" charset="0"/>
              <a:buChar char="o"/>
            </a:pPr>
            <a:r>
              <a:rPr lang="en-US" sz="2400" dirty="0"/>
              <a:t>Laptop with webcam &amp; scanner/printer</a:t>
            </a:r>
          </a:p>
          <a:p>
            <a:pPr marL="914400" lvl="1" indent="-457200">
              <a:spcAft>
                <a:spcPts val="1200"/>
              </a:spcAft>
              <a:buFont typeface="Courier New" panose="02070309020205020404" pitchFamily="49" charset="0"/>
              <a:buChar char="o"/>
            </a:pPr>
            <a:r>
              <a:rPr lang="en-US" sz="2400" dirty="0"/>
              <a:t>Personal lab supplies (e.g. high-quality stethoscope)</a:t>
            </a:r>
          </a:p>
          <a:p>
            <a:pPr marL="457200" indent="-457200">
              <a:spcAft>
                <a:spcPts val="1200"/>
              </a:spcAft>
              <a:buFont typeface="Arial" panose="020B0604020202020204" pitchFamily="34" charset="0"/>
              <a:buChar char="•"/>
            </a:pPr>
            <a:endParaRPr lang="en-US" sz="2600" dirty="0"/>
          </a:p>
        </p:txBody>
      </p:sp>
      <p:pic>
        <p:nvPicPr>
          <p:cNvPr id="35" name="Picture 34">
            <a:extLst>
              <a:ext uri="{FF2B5EF4-FFF2-40B4-BE49-F238E27FC236}">
                <a16:creationId xmlns:a16="http://schemas.microsoft.com/office/drawing/2014/main" id="{EF132B70-48F0-4364-8B1A-DA44E38E3DE0}"/>
              </a:ext>
            </a:extLst>
          </p:cNvPr>
          <p:cNvPicPr>
            <a:picLocks noChangeAspect="1"/>
          </p:cNvPicPr>
          <p:nvPr/>
        </p:nvPicPr>
        <p:blipFill>
          <a:blip r:embed="rId6"/>
          <a:stretch>
            <a:fillRect/>
          </a:stretch>
        </p:blipFill>
        <p:spPr>
          <a:xfrm>
            <a:off x="11091633" y="5468130"/>
            <a:ext cx="962794" cy="939870"/>
          </a:xfrm>
          <a:prstGeom prst="rect">
            <a:avLst/>
          </a:prstGeom>
        </p:spPr>
      </p:pic>
      <p:pic>
        <p:nvPicPr>
          <p:cNvPr id="9" name="Audio 8">
            <a:hlinkClick r:id="" action="ppaction://media"/>
            <a:extLst>
              <a:ext uri="{FF2B5EF4-FFF2-40B4-BE49-F238E27FC236}">
                <a16:creationId xmlns:a16="http://schemas.microsoft.com/office/drawing/2014/main" id="{733AC0FE-E221-43F2-9F87-26141D5D234E}"/>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3264013413"/>
      </p:ext>
    </p:extLst>
  </p:cSld>
  <p:clrMapOvr>
    <a:masterClrMapping/>
  </p:clrMapOvr>
  <p:transition spd="med" advTm="62945">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4">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4">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4">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5" fill="hold" display="0">
                  <p:stCondLst>
                    <p:cond delay="indefinite"/>
                  </p:stCondLst>
                  <p:endCondLst>
                    <p:cond evt="onStopAudio" delay="0">
                      <p:tgtEl>
                        <p:sldTgt/>
                      </p:tgtEl>
                    </p:cond>
                  </p:endCondLst>
                </p:cTn>
                <p:tgtEl>
                  <p:spTgt spid="9"/>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16" descr="Image containing medical tweezers of various sizes, some pills, and a hand holding a pen writing on a piece of paper attached to a clipboard">
            <a:extLst>
              <a:ext uri="{FF2B5EF4-FFF2-40B4-BE49-F238E27FC236}">
                <a16:creationId xmlns:a16="http://schemas.microsoft.com/office/drawing/2014/main" id="{D29AD2ED-F2E1-42BA-A4F8-29194C963478}"/>
              </a:ext>
            </a:extLst>
          </p:cNvPr>
          <p:cNvPicPr>
            <a:picLocks noGrp="1" noChangeAspect="1"/>
          </p:cNvPicPr>
          <p:nvPr>
            <p:ph type="pic" sz="quarter" idx="10"/>
          </p:nvPr>
        </p:nvPicPr>
        <p:blipFill>
          <a:blip r:embed="rId5" cstate="screen">
            <a:extLst>
              <a:ext uri="{28A0092B-C50C-407E-A947-70E740481C1C}">
                <a14:useLocalDpi xmlns:a14="http://schemas.microsoft.com/office/drawing/2010/main"/>
              </a:ext>
            </a:extLst>
          </a:blip>
          <a:srcRect l="62" r="62"/>
          <a:stretch>
            <a:fillRect/>
          </a:stretch>
        </p:blipFill>
        <p:spPr/>
      </p:pic>
      <p:sp>
        <p:nvSpPr>
          <p:cNvPr id="11" name="Rectangle 10">
            <a:extLst>
              <a:ext uri="{FF2B5EF4-FFF2-40B4-BE49-F238E27FC236}">
                <a16:creationId xmlns:a16="http://schemas.microsoft.com/office/drawing/2014/main" id="{5396BE43-2D46-4002-A946-60FC5900EC15}"/>
              </a:ext>
              <a:ext uri="{C183D7F6-B498-43B3-948B-1728B52AA6E4}">
                <adec:decorative xmlns:adec="http://schemas.microsoft.com/office/drawing/2017/decorative" val="1"/>
              </a:ext>
            </a:extLst>
          </p:cNvPr>
          <p:cNvSpPr/>
          <p:nvPr/>
        </p:nvSpPr>
        <p:spPr bwMode="invGray">
          <a:xfrm rot="5400000">
            <a:off x="4823394" y="590809"/>
            <a:ext cx="6584950" cy="5676382"/>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D2DDABB1-5E6B-4365-AD9E-DDCE7E972742}"/>
              </a:ext>
            </a:extLst>
          </p:cNvPr>
          <p:cNvSpPr>
            <a:spLocks noGrp="1"/>
          </p:cNvSpPr>
          <p:nvPr>
            <p:ph type="ctrTitle"/>
          </p:nvPr>
        </p:nvSpPr>
        <p:spPr>
          <a:xfrm>
            <a:off x="5573044" y="2882686"/>
            <a:ext cx="5085650" cy="1882004"/>
          </a:xfrm>
        </p:spPr>
        <p:txBody>
          <a:bodyPr/>
          <a:lstStyle/>
          <a:p>
            <a:pPr>
              <a:spcBef>
                <a:spcPts val="0"/>
              </a:spcBef>
            </a:pPr>
            <a:r>
              <a:rPr lang="en-US" sz="6000" dirty="0"/>
              <a:t>Thank You!</a:t>
            </a:r>
            <a:br>
              <a:rPr lang="en-US" sz="6000" dirty="0"/>
            </a:br>
            <a:r>
              <a:rPr lang="en-US" sz="2800" i="1" dirty="0"/>
              <a:t>Please return to the module homepage, complete the post-test, and submit confirmation email with your application.</a:t>
            </a:r>
            <a:br>
              <a:rPr lang="en-US" sz="2800" i="1" dirty="0"/>
            </a:br>
            <a:br>
              <a:rPr lang="en-US" sz="5400" i="1" dirty="0"/>
            </a:br>
            <a:r>
              <a:rPr lang="en-US" sz="2800" dirty="0"/>
              <a:t>If you have questions, please contact:</a:t>
            </a:r>
            <a:endParaRPr lang="en-US" dirty="0"/>
          </a:p>
        </p:txBody>
      </p:sp>
      <p:sp>
        <p:nvSpPr>
          <p:cNvPr id="4" name="Subtitle 3">
            <a:extLst>
              <a:ext uri="{FF2B5EF4-FFF2-40B4-BE49-F238E27FC236}">
                <a16:creationId xmlns:a16="http://schemas.microsoft.com/office/drawing/2014/main" id="{37530160-A714-49C8-85A0-932553905B40}"/>
              </a:ext>
            </a:extLst>
          </p:cNvPr>
          <p:cNvSpPr>
            <a:spLocks noGrp="1"/>
          </p:cNvSpPr>
          <p:nvPr>
            <p:ph type="subTitle" idx="1"/>
          </p:nvPr>
        </p:nvSpPr>
        <p:spPr/>
        <p:txBody>
          <a:bodyPr/>
          <a:lstStyle/>
          <a:p>
            <a:r>
              <a:rPr lang="en-US" sz="1800" dirty="0"/>
              <a:t>Nursing Administrative Coordinator</a:t>
            </a:r>
          </a:p>
          <a:p>
            <a:endParaRPr lang="en-US" dirty="0"/>
          </a:p>
        </p:txBody>
      </p:sp>
      <p:pic>
        <p:nvPicPr>
          <p:cNvPr id="12" name="Graphic 11" descr="User icon" title="Icon - Presenter Name">
            <a:extLst>
              <a:ext uri="{FF2B5EF4-FFF2-40B4-BE49-F238E27FC236}">
                <a16:creationId xmlns:a16="http://schemas.microsoft.com/office/drawing/2014/main" id="{3FD34FCD-807B-4BBC-8AFE-2162CCE29BE9}"/>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bwMode="black">
          <a:xfrm>
            <a:off x="10387065" y="5059754"/>
            <a:ext cx="218900" cy="218900"/>
          </a:xfrm>
          <a:prstGeom prst="rect">
            <a:avLst/>
          </a:prstGeom>
        </p:spPr>
      </p:pic>
      <p:sp>
        <p:nvSpPr>
          <p:cNvPr id="6" name="Text Placeholder 5">
            <a:extLst>
              <a:ext uri="{FF2B5EF4-FFF2-40B4-BE49-F238E27FC236}">
                <a16:creationId xmlns:a16="http://schemas.microsoft.com/office/drawing/2014/main" id="{282CA365-4170-41B8-B4B3-7A2FA6DBD751}"/>
              </a:ext>
            </a:extLst>
          </p:cNvPr>
          <p:cNvSpPr>
            <a:spLocks noGrp="1"/>
          </p:cNvSpPr>
          <p:nvPr>
            <p:ph type="body" sz="quarter" idx="15"/>
          </p:nvPr>
        </p:nvSpPr>
        <p:spPr/>
        <p:txBody>
          <a:bodyPr/>
          <a:lstStyle/>
          <a:p>
            <a:r>
              <a:rPr lang="en-US" sz="1800" dirty="0"/>
              <a:t>+1 304 260 4380, ext. 2362</a:t>
            </a:r>
          </a:p>
        </p:txBody>
      </p:sp>
      <p:pic>
        <p:nvPicPr>
          <p:cNvPr id="14" name="Graphic 13" descr="Smart Phone icon" title="Icon - Presenter Phone Number">
            <a:extLst>
              <a:ext uri="{FF2B5EF4-FFF2-40B4-BE49-F238E27FC236}">
                <a16:creationId xmlns:a16="http://schemas.microsoft.com/office/drawing/2014/main" id="{E51263B5-564A-401A-810D-0896F97EF0CB}"/>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bwMode="black">
          <a:xfrm>
            <a:off x="10387065" y="5468514"/>
            <a:ext cx="218900" cy="218900"/>
          </a:xfrm>
          <a:prstGeom prst="rect">
            <a:avLst/>
          </a:prstGeom>
        </p:spPr>
      </p:pic>
      <p:sp>
        <p:nvSpPr>
          <p:cNvPr id="7" name="Text Placeholder 6">
            <a:extLst>
              <a:ext uri="{FF2B5EF4-FFF2-40B4-BE49-F238E27FC236}">
                <a16:creationId xmlns:a16="http://schemas.microsoft.com/office/drawing/2014/main" id="{75739431-ADAD-416E-818C-4B616D2870E5}"/>
              </a:ext>
            </a:extLst>
          </p:cNvPr>
          <p:cNvSpPr>
            <a:spLocks noGrp="1"/>
          </p:cNvSpPr>
          <p:nvPr>
            <p:ph type="body" sz="quarter" idx="16"/>
          </p:nvPr>
        </p:nvSpPr>
        <p:spPr/>
        <p:txBody>
          <a:bodyPr/>
          <a:lstStyle/>
          <a:p>
            <a:r>
              <a:rPr lang="en-US" sz="1800" dirty="0"/>
              <a:t>nursing@blueridgectc.ed</a:t>
            </a:r>
            <a:r>
              <a:rPr lang="en-US" dirty="0"/>
              <a:t>u</a:t>
            </a:r>
          </a:p>
        </p:txBody>
      </p:sp>
      <p:pic>
        <p:nvPicPr>
          <p:cNvPr id="13" name="Graphic 12" descr="Envelope icon" title="Icon Presenter Email">
            <a:extLst>
              <a:ext uri="{FF2B5EF4-FFF2-40B4-BE49-F238E27FC236}">
                <a16:creationId xmlns:a16="http://schemas.microsoft.com/office/drawing/2014/main" id="{A24A1417-AE3F-44AE-98EB-3E6ADA1E2017}"/>
              </a:ext>
            </a:extLst>
          </p:cNvPr>
          <p:cNvPicPr>
            <a:picLocks noChangeAspect="1"/>
          </p:cNvPicPr>
          <p:nvPr/>
        </p:nvPicPr>
        <p:blipFill>
          <a:blip r:embed="rId10" cstate="screen">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bwMode="black">
          <a:xfrm>
            <a:off x="10387065" y="5836232"/>
            <a:ext cx="218900" cy="218900"/>
          </a:xfrm>
          <a:prstGeom prst="rect">
            <a:avLst/>
          </a:prstGeom>
        </p:spPr>
      </p:pic>
      <p:sp>
        <p:nvSpPr>
          <p:cNvPr id="5" name="Slide Number Placeholder 4">
            <a:extLst>
              <a:ext uri="{FF2B5EF4-FFF2-40B4-BE49-F238E27FC236}">
                <a16:creationId xmlns:a16="http://schemas.microsoft.com/office/drawing/2014/main" id="{46DC15D2-04EB-42D6-9037-26AFBEACA027}"/>
              </a:ext>
            </a:extLst>
          </p:cNvPr>
          <p:cNvSpPr>
            <a:spLocks noGrp="1"/>
          </p:cNvSpPr>
          <p:nvPr>
            <p:ph type="sldNum" sz="quarter" idx="12"/>
          </p:nvPr>
        </p:nvSpPr>
        <p:spPr/>
        <p:txBody>
          <a:bodyPr/>
          <a:lstStyle/>
          <a:p>
            <a:r>
              <a:rPr lang="en-US" dirty="0"/>
              <a:t>page </a:t>
            </a:r>
            <a:fld id="{19B51A1E-902D-48AF-9020-955120F399B6}" type="slidenum">
              <a:rPr lang="en-US" smtClean="0"/>
              <a:pPr/>
              <a:t>19</a:t>
            </a:fld>
            <a:endParaRPr lang="en-US" dirty="0"/>
          </a:p>
        </p:txBody>
      </p:sp>
      <p:pic>
        <p:nvPicPr>
          <p:cNvPr id="16" name="Picture 15">
            <a:extLst>
              <a:ext uri="{FF2B5EF4-FFF2-40B4-BE49-F238E27FC236}">
                <a16:creationId xmlns:a16="http://schemas.microsoft.com/office/drawing/2014/main" id="{D231217D-CC5C-403B-A4C1-B604746B23DF}"/>
              </a:ext>
            </a:extLst>
          </p:cNvPr>
          <p:cNvPicPr>
            <a:picLocks noChangeAspect="1"/>
          </p:cNvPicPr>
          <p:nvPr/>
        </p:nvPicPr>
        <p:blipFill>
          <a:blip r:embed="rId12"/>
          <a:stretch>
            <a:fillRect/>
          </a:stretch>
        </p:blipFill>
        <p:spPr>
          <a:xfrm>
            <a:off x="11091633" y="5468130"/>
            <a:ext cx="962794" cy="939870"/>
          </a:xfrm>
          <a:prstGeom prst="rect">
            <a:avLst/>
          </a:prstGeom>
        </p:spPr>
      </p:pic>
      <p:pic>
        <p:nvPicPr>
          <p:cNvPr id="10" name="Audio 9">
            <a:hlinkClick r:id="" action="ppaction://media"/>
            <a:extLst>
              <a:ext uri="{FF2B5EF4-FFF2-40B4-BE49-F238E27FC236}">
                <a16:creationId xmlns:a16="http://schemas.microsoft.com/office/drawing/2014/main" id="{71CDFB97-E1EC-4129-90FB-8D2D04739B90}"/>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113318487"/>
      </p:ext>
    </p:extLst>
  </p:cSld>
  <p:clrMapOvr>
    <a:masterClrMapping/>
  </p:clrMapOvr>
  <p:transition spd="med" advTm="31131">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rial image of computer laptop keyboard and clipboard with form on it.  Also contains hands folded.">
            <a:extLst>
              <a:ext uri="{FF2B5EF4-FFF2-40B4-BE49-F238E27FC236}">
                <a16:creationId xmlns:a16="http://schemas.microsoft.com/office/drawing/2014/main" id="{3E7237D6-2D71-4A63-9CB5-8ADCB63FC726}"/>
              </a:ext>
            </a:extLst>
          </p:cNvPr>
          <p:cNvPicPr>
            <a:picLocks noGrp="1" noChangeAspect="1"/>
          </p:cNvPicPr>
          <p:nvPr>
            <p:ph type="pic" sz="quarter" idx="10"/>
          </p:nvPr>
        </p:nvPicPr>
        <p:blipFill rotWithShape="1">
          <a:blip r:embed="rId6" cstate="screen">
            <a:extLst>
              <a:ext uri="{28A0092B-C50C-407E-A947-70E740481C1C}">
                <a14:useLocalDpi xmlns:a14="http://schemas.microsoft.com/office/drawing/2010/main"/>
              </a:ext>
            </a:extLst>
          </a:blip>
          <a:srcRect/>
          <a:stretch/>
        </p:blipFill>
        <p:spPr>
          <a:xfrm>
            <a:off x="5277678" y="136525"/>
            <a:ext cx="5676382" cy="6584950"/>
          </a:xfrm>
        </p:spPr>
      </p:pic>
      <p:sp>
        <p:nvSpPr>
          <p:cNvPr id="9" name="Rectangle 8">
            <a:extLst>
              <a:ext uri="{FF2B5EF4-FFF2-40B4-BE49-F238E27FC236}">
                <a16:creationId xmlns:a16="http://schemas.microsoft.com/office/drawing/2014/main" id="{670550D9-B72F-46D0-B3A1-179DADF002AC}"/>
              </a:ext>
              <a:ext uri="{C183D7F6-B498-43B3-948B-1728B52AA6E4}">
                <adec:decorative xmlns:adec="http://schemas.microsoft.com/office/drawing/2017/decorative" val="1"/>
              </a:ext>
            </a:extLst>
          </p:cNvPr>
          <p:cNvSpPr/>
          <p:nvPr/>
        </p:nvSpPr>
        <p:spPr bwMode="invGray">
          <a:xfrm rot="5400000">
            <a:off x="4823394" y="590809"/>
            <a:ext cx="6584950" cy="5676382"/>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Content Placeholder 5">
            <a:extLst>
              <a:ext uri="{FF2B5EF4-FFF2-40B4-BE49-F238E27FC236}">
                <a16:creationId xmlns:a16="http://schemas.microsoft.com/office/drawing/2014/main" id="{03161DAB-3A3E-48FC-9143-482C63BB1C02}"/>
              </a:ext>
            </a:extLst>
          </p:cNvPr>
          <p:cNvSpPr>
            <a:spLocks noGrp="1"/>
          </p:cNvSpPr>
          <p:nvPr>
            <p:ph idx="13"/>
          </p:nvPr>
        </p:nvSpPr>
        <p:spPr>
          <a:xfrm>
            <a:off x="462824" y="802745"/>
            <a:ext cx="4283837" cy="6055255"/>
          </a:xfrm>
        </p:spPr>
        <p:txBody>
          <a:bodyPr/>
          <a:lstStyle/>
          <a:p>
            <a:pPr marL="0" lvl="0" indent="0">
              <a:buNone/>
            </a:pPr>
            <a:r>
              <a:rPr lang="en-US" sz="2400" b="1" dirty="0"/>
              <a:t>The ASN Program at BRCTC:</a:t>
            </a:r>
          </a:p>
          <a:p>
            <a:pPr lvl="0"/>
            <a:r>
              <a:rPr lang="en-US" sz="2400" dirty="0"/>
              <a:t>Educates you for entry into practice as a caring and competent entry-level nurse</a:t>
            </a:r>
          </a:p>
          <a:p>
            <a:pPr lvl="0"/>
            <a:r>
              <a:rPr lang="en-US" sz="2400" dirty="0"/>
              <a:t>Prepares you to sit for the </a:t>
            </a:r>
            <a:r>
              <a:rPr lang="en-US" sz="2400" b="1" u="sng" dirty="0"/>
              <a:t>NCLEX-RN</a:t>
            </a:r>
            <a:r>
              <a:rPr lang="en-US" sz="2400" dirty="0"/>
              <a:t> (licensure exam for registered nurses) upon graduation </a:t>
            </a:r>
          </a:p>
          <a:p>
            <a:pPr lvl="0"/>
            <a:r>
              <a:rPr lang="en-US" sz="2400" dirty="0"/>
              <a:t>Contains only </a:t>
            </a:r>
            <a:r>
              <a:rPr lang="en-US" sz="2400" b="1" u="sng" dirty="0"/>
              <a:t>60 credits</a:t>
            </a:r>
            <a:r>
              <a:rPr lang="en-US" sz="2400" b="1" dirty="0"/>
              <a:t> </a:t>
            </a:r>
            <a:r>
              <a:rPr lang="en-US" sz="2400" dirty="0"/>
              <a:t>across </a:t>
            </a:r>
            <a:r>
              <a:rPr lang="en-US" sz="2400" b="1" u="sng" dirty="0"/>
              <a:t>5 semesters</a:t>
            </a:r>
            <a:r>
              <a:rPr lang="en-US" sz="2400" b="1" dirty="0"/>
              <a:t> </a:t>
            </a:r>
            <a:r>
              <a:rPr lang="en-US" sz="2400" dirty="0"/>
              <a:t>(including prerequisites)</a:t>
            </a:r>
          </a:p>
          <a:p>
            <a:pPr lvl="0"/>
            <a:r>
              <a:rPr lang="en-US" sz="2400" dirty="0"/>
              <a:t>Boasts multiple tracks with varying completion times (more information on our website)</a:t>
            </a:r>
          </a:p>
        </p:txBody>
      </p:sp>
      <p:sp>
        <p:nvSpPr>
          <p:cNvPr id="3" name="Title 2">
            <a:extLst>
              <a:ext uri="{FF2B5EF4-FFF2-40B4-BE49-F238E27FC236}">
                <a16:creationId xmlns:a16="http://schemas.microsoft.com/office/drawing/2014/main" id="{7A663105-4B92-4F24-9DF6-58BB116E29FA}"/>
              </a:ext>
            </a:extLst>
          </p:cNvPr>
          <p:cNvSpPr>
            <a:spLocks noGrp="1"/>
          </p:cNvSpPr>
          <p:nvPr>
            <p:ph type="ctrTitle"/>
          </p:nvPr>
        </p:nvSpPr>
        <p:spPr bwMode="black"/>
        <p:txBody>
          <a:bodyPr/>
          <a:lstStyle/>
          <a:p>
            <a:r>
              <a:rPr lang="en-US" dirty="0"/>
              <a:t>Program Overview</a:t>
            </a:r>
          </a:p>
        </p:txBody>
      </p:sp>
      <p:sp>
        <p:nvSpPr>
          <p:cNvPr id="4" name="Subtitle 3">
            <a:extLst>
              <a:ext uri="{FF2B5EF4-FFF2-40B4-BE49-F238E27FC236}">
                <a16:creationId xmlns:a16="http://schemas.microsoft.com/office/drawing/2014/main" id="{8E41F722-BA6E-4DCA-864E-876ECDFB5336}"/>
              </a:ext>
            </a:extLst>
          </p:cNvPr>
          <p:cNvSpPr>
            <a:spLocks noGrp="1"/>
          </p:cNvSpPr>
          <p:nvPr>
            <p:ph type="subTitle" idx="1"/>
          </p:nvPr>
        </p:nvSpPr>
        <p:spPr bwMode="black"/>
        <p:txBody>
          <a:bodyPr/>
          <a:lstStyle/>
          <a:p>
            <a:r>
              <a:rPr lang="en-US" dirty="0"/>
              <a:t>What is the ASN Program?</a:t>
            </a:r>
          </a:p>
        </p:txBody>
      </p:sp>
      <p:sp>
        <p:nvSpPr>
          <p:cNvPr id="5" name="Slide Number Placeholder 4">
            <a:extLst>
              <a:ext uri="{FF2B5EF4-FFF2-40B4-BE49-F238E27FC236}">
                <a16:creationId xmlns:a16="http://schemas.microsoft.com/office/drawing/2014/main" id="{185B41C8-4B55-458F-878B-550AD24B15E9}"/>
              </a:ext>
            </a:extLst>
          </p:cNvPr>
          <p:cNvSpPr>
            <a:spLocks noGrp="1"/>
          </p:cNvSpPr>
          <p:nvPr>
            <p:ph type="sldNum" sz="quarter" idx="12"/>
          </p:nvPr>
        </p:nvSpPr>
        <p:spPr/>
        <p:txBody>
          <a:bodyPr/>
          <a:lstStyle/>
          <a:p>
            <a:r>
              <a:rPr lang="en-US" dirty="0"/>
              <a:t>page </a:t>
            </a:r>
            <a:fld id="{19B51A1E-902D-48AF-9020-955120F399B6}" type="slidenum">
              <a:rPr lang="en-US" smtClean="0"/>
              <a:pPr/>
              <a:t>2</a:t>
            </a:fld>
            <a:endParaRPr lang="en-US" dirty="0"/>
          </a:p>
        </p:txBody>
      </p:sp>
      <p:pic>
        <p:nvPicPr>
          <p:cNvPr id="2" name="Picture 1">
            <a:extLst>
              <a:ext uri="{FF2B5EF4-FFF2-40B4-BE49-F238E27FC236}">
                <a16:creationId xmlns:a16="http://schemas.microsoft.com/office/drawing/2014/main" id="{ED91965A-6B9C-4FC8-8D5B-2C2344B0C3C1}"/>
              </a:ext>
            </a:extLst>
          </p:cNvPr>
          <p:cNvPicPr>
            <a:picLocks noChangeAspect="1"/>
          </p:cNvPicPr>
          <p:nvPr/>
        </p:nvPicPr>
        <p:blipFill>
          <a:blip r:embed="rId7"/>
          <a:stretch>
            <a:fillRect/>
          </a:stretch>
        </p:blipFill>
        <p:spPr>
          <a:xfrm>
            <a:off x="11091633" y="5468130"/>
            <a:ext cx="962794" cy="939870"/>
          </a:xfrm>
          <a:prstGeom prst="rect">
            <a:avLst/>
          </a:prstGeom>
        </p:spPr>
      </p:pic>
      <p:pic>
        <p:nvPicPr>
          <p:cNvPr id="10" name="Audio 9">
            <a:hlinkClick r:id="" action="ppaction://media"/>
            <a:extLst>
              <a:ext uri="{FF2B5EF4-FFF2-40B4-BE49-F238E27FC236}">
                <a16:creationId xmlns:a16="http://schemas.microsoft.com/office/drawing/2014/main" id="{CADB99F6-674D-4FA0-9848-38610C376B97}"/>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2122728967"/>
      </p:ext>
    </p:extLst>
  </p:cSld>
  <p:clrMapOvr>
    <a:masterClrMapping/>
  </p:clrMapOvr>
  <p:transition spd="med" advTm="83748">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5" fill="hold" display="0">
                  <p:stCondLst>
                    <p:cond delay="indefinite"/>
                  </p:stCondLst>
                  <p:endCondLst>
                    <p:cond evt="onStopAudio" delay="0">
                      <p:tgtEl>
                        <p:sldTgt/>
                      </p:tgtEl>
                    </p:cond>
                  </p:endCondLst>
                </p:cTn>
                <p:tgtEl>
                  <p:spTgt spid="10"/>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95000"/>
            <a:alpha val="79000"/>
          </a:schemeClr>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DED61FF-98D7-468C-A710-A0E65FFCFDD7}"/>
              </a:ext>
            </a:extLst>
          </p:cNvPr>
          <p:cNvSpPr>
            <a:spLocks noGrp="1"/>
          </p:cNvSpPr>
          <p:nvPr>
            <p:ph type="title"/>
          </p:nvPr>
        </p:nvSpPr>
        <p:spPr>
          <a:xfrm>
            <a:off x="528207" y="791228"/>
            <a:ext cx="10143235" cy="432000"/>
          </a:xfrm>
        </p:spPr>
        <p:txBody>
          <a:bodyPr/>
          <a:lstStyle/>
          <a:p>
            <a:r>
              <a:rPr lang="en-US" sz="4400" dirty="0"/>
              <a:t>Why Choose BRCTC to Pursue Nursing?</a:t>
            </a:r>
          </a:p>
        </p:txBody>
      </p:sp>
      <p:sp>
        <p:nvSpPr>
          <p:cNvPr id="5" name="Text Placeholder 4">
            <a:extLst>
              <a:ext uri="{FF2B5EF4-FFF2-40B4-BE49-F238E27FC236}">
                <a16:creationId xmlns:a16="http://schemas.microsoft.com/office/drawing/2014/main" id="{DB6638D4-E453-4BC4-A3A0-F3C51852BCF8}"/>
              </a:ext>
            </a:extLst>
          </p:cNvPr>
          <p:cNvSpPr>
            <a:spLocks noGrp="1"/>
          </p:cNvSpPr>
          <p:nvPr>
            <p:ph type="body" sz="quarter" idx="17"/>
          </p:nvPr>
        </p:nvSpPr>
        <p:spPr>
          <a:xfrm>
            <a:off x="489724" y="3913884"/>
            <a:ext cx="1620000" cy="1326911"/>
          </a:xfrm>
        </p:spPr>
        <p:txBody>
          <a:bodyPr/>
          <a:lstStyle/>
          <a:p>
            <a:pPr>
              <a:spcBef>
                <a:spcPts val="0"/>
              </a:spcBef>
            </a:pPr>
            <a:r>
              <a:rPr lang="en-US" sz="2400" b="1" dirty="0"/>
              <a:t>Nationally Accredited </a:t>
            </a:r>
            <a:r>
              <a:rPr lang="en-US" sz="2400" dirty="0"/>
              <a:t>by the ACEN</a:t>
            </a:r>
          </a:p>
        </p:txBody>
      </p:sp>
      <p:sp>
        <p:nvSpPr>
          <p:cNvPr id="9" name="Text Placeholder 8">
            <a:extLst>
              <a:ext uri="{FF2B5EF4-FFF2-40B4-BE49-F238E27FC236}">
                <a16:creationId xmlns:a16="http://schemas.microsoft.com/office/drawing/2014/main" id="{CEFFF724-CE30-4C63-A086-DF05C2777EC1}"/>
              </a:ext>
            </a:extLst>
          </p:cNvPr>
          <p:cNvSpPr>
            <a:spLocks noGrp="1"/>
          </p:cNvSpPr>
          <p:nvPr>
            <p:ph type="body" sz="quarter" idx="33"/>
          </p:nvPr>
        </p:nvSpPr>
        <p:spPr>
          <a:xfrm>
            <a:off x="2519446" y="3913884"/>
            <a:ext cx="1732907" cy="1825898"/>
          </a:xfrm>
        </p:spPr>
        <p:txBody>
          <a:bodyPr/>
          <a:lstStyle/>
          <a:p>
            <a:pPr>
              <a:spcBef>
                <a:spcPts val="0"/>
              </a:spcBef>
            </a:pPr>
            <a:r>
              <a:rPr lang="en-US" sz="2400" dirty="0"/>
              <a:t>Proven Track Record of </a:t>
            </a:r>
            <a:r>
              <a:rPr lang="en-US" sz="2400" b="1" dirty="0"/>
              <a:t>Success</a:t>
            </a:r>
            <a:endParaRPr lang="en-US" sz="2400" dirty="0"/>
          </a:p>
        </p:txBody>
      </p:sp>
      <p:pic>
        <p:nvPicPr>
          <p:cNvPr id="45" name="Picture Placeholder 44" descr="Handshake icon">
            <a:extLst>
              <a:ext uri="{FF2B5EF4-FFF2-40B4-BE49-F238E27FC236}">
                <a16:creationId xmlns:a16="http://schemas.microsoft.com/office/drawing/2014/main" id="{D18F8380-4F68-4979-BEC0-C897519AD437}"/>
              </a:ext>
            </a:extLst>
          </p:cNvPr>
          <p:cNvPicPr>
            <a:picLocks noGrp="1" noChangeAspect="1"/>
          </p:cNvPicPr>
          <p:nvPr>
            <p:ph type="pic" sz="quarter" idx="48"/>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a:stretch>
        </p:blipFill>
        <p:spPr>
          <a:xfrm>
            <a:off x="7247069" y="2653322"/>
            <a:ext cx="757239" cy="757239"/>
          </a:xfrm>
        </p:spPr>
      </p:pic>
      <p:sp>
        <p:nvSpPr>
          <p:cNvPr id="12" name="Text Placeholder 11">
            <a:extLst>
              <a:ext uri="{FF2B5EF4-FFF2-40B4-BE49-F238E27FC236}">
                <a16:creationId xmlns:a16="http://schemas.microsoft.com/office/drawing/2014/main" id="{F2739695-B49F-491F-9573-F501246A7F48}"/>
              </a:ext>
            </a:extLst>
          </p:cNvPr>
          <p:cNvSpPr>
            <a:spLocks noGrp="1"/>
          </p:cNvSpPr>
          <p:nvPr>
            <p:ph type="body" sz="quarter" idx="35"/>
          </p:nvPr>
        </p:nvSpPr>
        <p:spPr>
          <a:xfrm>
            <a:off x="6751595" y="3913884"/>
            <a:ext cx="1845815" cy="898286"/>
          </a:xfrm>
        </p:spPr>
        <p:txBody>
          <a:bodyPr/>
          <a:lstStyle/>
          <a:p>
            <a:pPr>
              <a:spcBef>
                <a:spcPts val="0"/>
              </a:spcBef>
            </a:pPr>
            <a:r>
              <a:rPr lang="en-US" sz="2400" dirty="0"/>
              <a:t>Partnered with Multiple </a:t>
            </a:r>
            <a:r>
              <a:rPr lang="en-US" sz="2400" b="1" dirty="0"/>
              <a:t>Local Clinical Agencies</a:t>
            </a:r>
          </a:p>
        </p:txBody>
      </p:sp>
      <p:sp>
        <p:nvSpPr>
          <p:cNvPr id="15" name="Text Placeholder 14">
            <a:extLst>
              <a:ext uri="{FF2B5EF4-FFF2-40B4-BE49-F238E27FC236}">
                <a16:creationId xmlns:a16="http://schemas.microsoft.com/office/drawing/2014/main" id="{4C4406D0-E93A-4D4A-882C-3D100622979A}"/>
              </a:ext>
            </a:extLst>
          </p:cNvPr>
          <p:cNvSpPr>
            <a:spLocks noGrp="1"/>
          </p:cNvSpPr>
          <p:nvPr>
            <p:ph type="body" sz="quarter" idx="37"/>
          </p:nvPr>
        </p:nvSpPr>
        <p:spPr>
          <a:xfrm>
            <a:off x="4564225" y="3913884"/>
            <a:ext cx="1875498" cy="1326911"/>
          </a:xfrm>
        </p:spPr>
        <p:txBody>
          <a:bodyPr/>
          <a:lstStyle/>
          <a:p>
            <a:r>
              <a:rPr lang="en-US" sz="2400" dirty="0"/>
              <a:t>Equipped with </a:t>
            </a:r>
            <a:r>
              <a:rPr lang="en-US" sz="2400" b="1" dirty="0"/>
              <a:t>Simulation Equipment</a:t>
            </a:r>
          </a:p>
        </p:txBody>
      </p:sp>
      <p:pic>
        <p:nvPicPr>
          <p:cNvPr id="49" name="Picture Placeholder 48" descr="Bar chart icon">
            <a:extLst>
              <a:ext uri="{FF2B5EF4-FFF2-40B4-BE49-F238E27FC236}">
                <a16:creationId xmlns:a16="http://schemas.microsoft.com/office/drawing/2014/main" id="{B216FC82-4CDA-4982-85CF-C693A432A28E}"/>
              </a:ext>
            </a:extLst>
          </p:cNvPr>
          <p:cNvPicPr>
            <a:picLocks noGrp="1" noChangeAspect="1"/>
          </p:cNvPicPr>
          <p:nvPr>
            <p:ph type="pic" sz="quarter" idx="50"/>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a:fillRect/>
          </a:stretch>
        </p:blipFill>
        <p:spPr>
          <a:xfrm>
            <a:off x="3029760" y="2653323"/>
            <a:ext cx="757238" cy="757238"/>
          </a:xfrm>
        </p:spPr>
      </p:pic>
      <p:sp>
        <p:nvSpPr>
          <p:cNvPr id="18" name="Text Placeholder 17">
            <a:extLst>
              <a:ext uri="{FF2B5EF4-FFF2-40B4-BE49-F238E27FC236}">
                <a16:creationId xmlns:a16="http://schemas.microsoft.com/office/drawing/2014/main" id="{448350F0-9CCA-4F7C-98E8-BC7969FD399D}"/>
              </a:ext>
            </a:extLst>
          </p:cNvPr>
          <p:cNvSpPr>
            <a:spLocks noGrp="1"/>
          </p:cNvSpPr>
          <p:nvPr>
            <p:ph type="body" sz="quarter" idx="39"/>
          </p:nvPr>
        </p:nvSpPr>
        <p:spPr>
          <a:xfrm>
            <a:off x="8811433" y="3913884"/>
            <a:ext cx="1845815" cy="1121452"/>
          </a:xfrm>
        </p:spPr>
        <p:txBody>
          <a:bodyPr/>
          <a:lstStyle/>
          <a:p>
            <a:r>
              <a:rPr lang="en-US" sz="2400" b="1" dirty="0"/>
              <a:t>Tailored</a:t>
            </a:r>
            <a:r>
              <a:rPr lang="en-US" sz="2400" dirty="0"/>
              <a:t> to Modern and Traditional Students Alike</a:t>
            </a:r>
          </a:p>
        </p:txBody>
      </p:sp>
      <p:sp>
        <p:nvSpPr>
          <p:cNvPr id="2" name="Slide Number Placeholder 1">
            <a:extLst>
              <a:ext uri="{FF2B5EF4-FFF2-40B4-BE49-F238E27FC236}">
                <a16:creationId xmlns:a16="http://schemas.microsoft.com/office/drawing/2014/main" id="{4279E495-0BD4-426B-909E-18FDE27BDE66}"/>
              </a:ext>
            </a:extLst>
          </p:cNvPr>
          <p:cNvSpPr>
            <a:spLocks noGrp="1"/>
          </p:cNvSpPr>
          <p:nvPr>
            <p:ph type="sldNum" sz="quarter" idx="46"/>
          </p:nvPr>
        </p:nvSpPr>
        <p:spPr/>
        <p:txBody>
          <a:bodyPr/>
          <a:lstStyle/>
          <a:p>
            <a:r>
              <a:rPr lang="en-US" dirty="0"/>
              <a:t>page </a:t>
            </a:r>
            <a:fld id="{19B51A1E-902D-48AF-9020-955120F399B6}" type="slidenum">
              <a:rPr lang="en-US" smtClean="0"/>
              <a:pPr/>
              <a:t>3</a:t>
            </a:fld>
            <a:endParaRPr lang="en-US" dirty="0"/>
          </a:p>
        </p:txBody>
      </p:sp>
      <p:pic>
        <p:nvPicPr>
          <p:cNvPr id="24" name="Picture Placeholder 23" descr="Diploma roll">
            <a:extLst>
              <a:ext uri="{FF2B5EF4-FFF2-40B4-BE49-F238E27FC236}">
                <a16:creationId xmlns:a16="http://schemas.microsoft.com/office/drawing/2014/main" id="{F58D9187-A2D7-4916-BC2B-E85CFFAE4C24}"/>
              </a:ext>
            </a:extLst>
          </p:cNvPr>
          <p:cNvPicPr>
            <a:picLocks noGrp="1" noChangeAspect="1"/>
          </p:cNvPicPr>
          <p:nvPr>
            <p:ph type="pic" sz="quarter" idx="41"/>
          </p:nvPr>
        </p:nvPicPr>
        <p:blipFill>
          <a:blip r:embed="rId10">
            <a:extLst>
              <a:ext uri="{96DAC541-7B7A-43D3-8B79-37D633B846F1}">
                <asvg:svgBlip xmlns:asvg="http://schemas.microsoft.com/office/drawing/2016/SVG/main" r:embed="rId11"/>
              </a:ext>
            </a:extLst>
          </a:blip>
          <a:srcRect/>
          <a:stretch>
            <a:fillRect/>
          </a:stretch>
        </p:blipFill>
        <p:spPr>
          <a:xfrm>
            <a:off x="921105" y="2671761"/>
            <a:ext cx="757239" cy="757239"/>
          </a:xfrm>
          <a:prstGeom prst="rect">
            <a:avLst/>
          </a:prstGeom>
        </p:spPr>
      </p:pic>
      <p:pic>
        <p:nvPicPr>
          <p:cNvPr id="42" name="Picture Placeholder 41" descr="Doctor">
            <a:extLst>
              <a:ext uri="{FF2B5EF4-FFF2-40B4-BE49-F238E27FC236}">
                <a16:creationId xmlns:a16="http://schemas.microsoft.com/office/drawing/2014/main" id="{F665334B-D19F-4D9E-A0D6-C244C11363E6}"/>
              </a:ext>
            </a:extLst>
          </p:cNvPr>
          <p:cNvPicPr>
            <a:picLocks noGrp="1" noChangeAspect="1"/>
          </p:cNvPicPr>
          <p:nvPr>
            <p:ph type="pic" sz="quarter" idx="49"/>
          </p:nvPr>
        </p:nvPicPr>
        <p:blipFill>
          <a:blip r:embed="rId12">
            <a:extLst>
              <a:ext uri="{96DAC541-7B7A-43D3-8B79-37D633B846F1}">
                <asvg:svgBlip xmlns:asvg="http://schemas.microsoft.com/office/drawing/2016/SVG/main" r:embed="rId13"/>
              </a:ext>
            </a:extLst>
          </a:blip>
          <a:srcRect/>
          <a:stretch>
            <a:fillRect/>
          </a:stretch>
        </p:blipFill>
        <p:spPr>
          <a:xfrm>
            <a:off x="9355723" y="2653322"/>
            <a:ext cx="757237" cy="757237"/>
          </a:xfrm>
        </p:spPr>
      </p:pic>
      <p:pic>
        <p:nvPicPr>
          <p:cNvPr id="53" name="Picture Placeholder 52" descr="Research">
            <a:extLst>
              <a:ext uri="{FF2B5EF4-FFF2-40B4-BE49-F238E27FC236}">
                <a16:creationId xmlns:a16="http://schemas.microsoft.com/office/drawing/2014/main" id="{88BCE42E-754E-4F91-98A8-6DCA6B3137BC}"/>
              </a:ext>
            </a:extLst>
          </p:cNvPr>
          <p:cNvPicPr>
            <a:picLocks noGrp="1" noChangeAspect="1"/>
          </p:cNvPicPr>
          <p:nvPr>
            <p:ph type="pic" sz="quarter" idx="47"/>
          </p:nvPr>
        </p:nvPicPr>
        <p:blipFill>
          <a:blip r:embed="rId14">
            <a:extLst>
              <a:ext uri="{96DAC541-7B7A-43D3-8B79-37D633B846F1}">
                <asvg:svgBlip xmlns:asvg="http://schemas.microsoft.com/office/drawing/2016/SVG/main" r:embed="rId15"/>
              </a:ext>
            </a:extLst>
          </a:blip>
          <a:srcRect/>
          <a:stretch>
            <a:fillRect/>
          </a:stretch>
        </p:blipFill>
        <p:spPr>
          <a:xfrm>
            <a:off x="5138415" y="2618380"/>
            <a:ext cx="757237" cy="757237"/>
          </a:xfrm>
        </p:spPr>
      </p:pic>
      <p:pic>
        <p:nvPicPr>
          <p:cNvPr id="54" name="Picture 53">
            <a:extLst>
              <a:ext uri="{FF2B5EF4-FFF2-40B4-BE49-F238E27FC236}">
                <a16:creationId xmlns:a16="http://schemas.microsoft.com/office/drawing/2014/main" id="{27195A84-DD48-4D00-8854-DE18E9A224B5}"/>
              </a:ext>
            </a:extLst>
          </p:cNvPr>
          <p:cNvPicPr>
            <a:picLocks noChangeAspect="1"/>
          </p:cNvPicPr>
          <p:nvPr/>
        </p:nvPicPr>
        <p:blipFill>
          <a:blip r:embed="rId16"/>
          <a:stretch>
            <a:fillRect/>
          </a:stretch>
        </p:blipFill>
        <p:spPr>
          <a:xfrm>
            <a:off x="11091633" y="5468130"/>
            <a:ext cx="962794" cy="939870"/>
          </a:xfrm>
          <a:prstGeom prst="rect">
            <a:avLst/>
          </a:prstGeom>
        </p:spPr>
      </p:pic>
      <p:pic>
        <p:nvPicPr>
          <p:cNvPr id="6" name="Audio 5">
            <a:hlinkClick r:id="" action="ppaction://media"/>
            <a:extLst>
              <a:ext uri="{FF2B5EF4-FFF2-40B4-BE49-F238E27FC236}">
                <a16:creationId xmlns:a16="http://schemas.microsoft.com/office/drawing/2014/main" id="{6102D50F-A80B-4F78-8416-2F35F7DD7B68}"/>
              </a:ext>
            </a:extLst>
          </p:cNvPr>
          <p:cNvPicPr>
            <a:picLocks noChangeAspect="1"/>
          </p:cNvPicPr>
          <p:nvPr>
            <a:audioFile r:link="rId3"/>
            <p:extLst>
              <p:ext uri="{DAA4B4D4-6D71-4841-9C94-3DE7FCFB9230}">
                <p14:media xmlns:p14="http://schemas.microsoft.com/office/powerpoint/2010/main" r:embed="rId2"/>
              </p:ext>
            </p:extLst>
          </p:nvPr>
        </p:nvPicPr>
        <p:blipFill>
          <a:blip r:embed="rId17"/>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27126498"/>
      </p:ext>
    </p:extLst>
  </p:cSld>
  <p:clrMapOvr>
    <a:masterClrMapping/>
  </p:clrMapOvr>
  <p:transition spd="med" advTm="100661">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2">
                                            <p:txEl>
                                              <p:pRg st="0" end="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7" fill="hold" display="0">
                  <p:stCondLst>
                    <p:cond delay="indefinite"/>
                  </p:stCondLst>
                  <p:endCondLst>
                    <p:cond evt="onStopAudio" delay="0">
                      <p:tgtEl>
                        <p:sldTgt/>
                      </p:tgtEl>
                    </p:cond>
                  </p:endCondLst>
                </p:cTn>
                <p:tgtEl>
                  <p:spTgt spid="6"/>
                </p:tgtEl>
              </p:cMediaNode>
            </p:audio>
          </p:childTnLst>
        </p:cTn>
      </p:par>
    </p:tnLst>
    <p:bldLst>
      <p:bldP spid="5" grpId="0" build="p"/>
      <p:bldP spid="9" grpId="0" build="p"/>
      <p:bldP spid="12" grpId="0" build="p"/>
      <p:bldP spid="15" grpId="0" build="p"/>
      <p:bldP spid="18"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Image containing medical tweezers of various sizes, some pills, and a hand holding a pen writing on a piece of paper attached to a clipboard">
            <a:extLst>
              <a:ext uri="{FF2B5EF4-FFF2-40B4-BE49-F238E27FC236}">
                <a16:creationId xmlns:a16="http://schemas.microsoft.com/office/drawing/2014/main" id="{58E8F1D1-2E7D-42A1-89B1-02F0157F588D}"/>
              </a:ext>
            </a:extLst>
          </p:cNvPr>
          <p:cNvPicPr>
            <a:picLocks noGrp="1" noChangeAspect="1"/>
          </p:cNvPicPr>
          <p:nvPr>
            <p:ph type="pic" sz="quarter" idx="10"/>
          </p:nvPr>
        </p:nvPicPr>
        <p:blipFill>
          <a:blip r:embed="rId5" cstate="screen">
            <a:extLst>
              <a:ext uri="{28A0092B-C50C-407E-A947-70E740481C1C}">
                <a14:useLocalDpi xmlns:a14="http://schemas.microsoft.com/office/drawing/2010/main"/>
              </a:ext>
            </a:extLst>
          </a:blip>
          <a:srcRect/>
          <a:stretch>
            <a:fillRect/>
          </a:stretch>
        </p:blipFill>
        <p:spPr/>
      </p:pic>
      <p:sp>
        <p:nvSpPr>
          <p:cNvPr id="12" name="Rectangle 11">
            <a:extLst>
              <a:ext uri="{FF2B5EF4-FFF2-40B4-BE49-F238E27FC236}">
                <a16:creationId xmlns:a16="http://schemas.microsoft.com/office/drawing/2014/main" id="{1D3F6556-8AF2-4DC2-86FE-E38011E946E6}"/>
              </a:ext>
              <a:ext uri="{C183D7F6-B498-43B3-948B-1728B52AA6E4}">
                <adec:decorative xmlns:adec="http://schemas.microsoft.com/office/drawing/2017/decorative" val="1"/>
              </a:ext>
            </a:extLst>
          </p:cNvPr>
          <p:cNvSpPr/>
          <p:nvPr/>
        </p:nvSpPr>
        <p:spPr bwMode="invGray">
          <a:xfrm rot="5400000">
            <a:off x="4823394" y="590809"/>
            <a:ext cx="6584950" cy="5676382"/>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697DC055-29AA-4AE9-8621-A0765113CDFB}"/>
              </a:ext>
            </a:extLst>
          </p:cNvPr>
          <p:cNvSpPr>
            <a:spLocks noGrp="1"/>
          </p:cNvSpPr>
          <p:nvPr>
            <p:ph type="ctrTitle"/>
          </p:nvPr>
        </p:nvSpPr>
        <p:spPr bwMode="black"/>
        <p:txBody>
          <a:bodyPr/>
          <a:lstStyle/>
          <a:p>
            <a:r>
              <a:rPr lang="en-US" sz="5400" dirty="0"/>
              <a:t>How to Apply</a:t>
            </a:r>
          </a:p>
        </p:txBody>
      </p:sp>
      <p:sp>
        <p:nvSpPr>
          <p:cNvPr id="4" name="Subtitle 3">
            <a:extLst>
              <a:ext uri="{FF2B5EF4-FFF2-40B4-BE49-F238E27FC236}">
                <a16:creationId xmlns:a16="http://schemas.microsoft.com/office/drawing/2014/main" id="{4CAFB058-F34E-4FAC-AA90-D1CB170C9984}"/>
              </a:ext>
            </a:extLst>
          </p:cNvPr>
          <p:cNvSpPr>
            <a:spLocks noGrp="1"/>
          </p:cNvSpPr>
          <p:nvPr>
            <p:ph type="subTitle" idx="1"/>
          </p:nvPr>
        </p:nvSpPr>
        <p:spPr bwMode="black">
          <a:xfrm>
            <a:off x="5545292" y="5654400"/>
            <a:ext cx="5085650" cy="691666"/>
          </a:xfrm>
        </p:spPr>
        <p:txBody>
          <a:bodyPr/>
          <a:lstStyle/>
          <a:p>
            <a:r>
              <a:rPr lang="en-US" sz="3200" dirty="0"/>
              <a:t>to the ASN Program</a:t>
            </a:r>
          </a:p>
        </p:txBody>
      </p:sp>
      <p:sp>
        <p:nvSpPr>
          <p:cNvPr id="5" name="Slide Number Placeholder 4">
            <a:extLst>
              <a:ext uri="{FF2B5EF4-FFF2-40B4-BE49-F238E27FC236}">
                <a16:creationId xmlns:a16="http://schemas.microsoft.com/office/drawing/2014/main" id="{631703FA-65E2-4E60-B9CE-387169A2F4AE}"/>
              </a:ext>
            </a:extLst>
          </p:cNvPr>
          <p:cNvSpPr>
            <a:spLocks noGrp="1"/>
          </p:cNvSpPr>
          <p:nvPr>
            <p:ph type="sldNum" sz="quarter" idx="12"/>
          </p:nvPr>
        </p:nvSpPr>
        <p:spPr/>
        <p:txBody>
          <a:bodyPr/>
          <a:lstStyle/>
          <a:p>
            <a:r>
              <a:rPr lang="en-US" dirty="0"/>
              <a:t>page </a:t>
            </a:r>
            <a:fld id="{19B51A1E-902D-48AF-9020-955120F399B6}" type="slidenum">
              <a:rPr lang="en-US" b="1" i="1" smtClean="0"/>
              <a:pPr/>
              <a:t>4</a:t>
            </a:fld>
            <a:endParaRPr lang="en-US" b="1" i="1" dirty="0"/>
          </a:p>
        </p:txBody>
      </p:sp>
      <p:pic>
        <p:nvPicPr>
          <p:cNvPr id="7" name="Picture 6">
            <a:extLst>
              <a:ext uri="{FF2B5EF4-FFF2-40B4-BE49-F238E27FC236}">
                <a16:creationId xmlns:a16="http://schemas.microsoft.com/office/drawing/2014/main" id="{799DD7B4-FF91-4FDD-881E-D1CC0AC0B188}"/>
              </a:ext>
            </a:extLst>
          </p:cNvPr>
          <p:cNvPicPr>
            <a:picLocks noChangeAspect="1"/>
          </p:cNvPicPr>
          <p:nvPr/>
        </p:nvPicPr>
        <p:blipFill>
          <a:blip r:embed="rId6"/>
          <a:stretch>
            <a:fillRect/>
          </a:stretch>
        </p:blipFill>
        <p:spPr>
          <a:xfrm>
            <a:off x="11091633" y="5468130"/>
            <a:ext cx="962794" cy="939870"/>
          </a:xfrm>
          <a:prstGeom prst="rect">
            <a:avLst/>
          </a:prstGeom>
        </p:spPr>
      </p:pic>
      <p:pic>
        <p:nvPicPr>
          <p:cNvPr id="6" name="Audio 5">
            <a:hlinkClick r:id="" action="ppaction://media"/>
            <a:extLst>
              <a:ext uri="{FF2B5EF4-FFF2-40B4-BE49-F238E27FC236}">
                <a16:creationId xmlns:a16="http://schemas.microsoft.com/office/drawing/2014/main" id="{D20BFF28-B66D-4D59-99E3-1F03CA015EB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633200" y="6299200"/>
            <a:ext cx="406400" cy="406400"/>
          </a:xfrm>
          <a:prstGeom prst="rect">
            <a:avLst/>
          </a:prstGeom>
        </p:spPr>
      </p:pic>
    </p:spTree>
    <p:extLst>
      <p:ext uri="{BB962C8B-B14F-4D97-AF65-F5344CB8AC3E}">
        <p14:creationId xmlns:p14="http://schemas.microsoft.com/office/powerpoint/2010/main" val="833142177"/>
      </p:ext>
    </p:extLst>
  </p:cSld>
  <p:clrMapOvr>
    <a:masterClrMapping/>
  </p:clrMapOvr>
  <p:transition spd="med" advTm="13776">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7D3768A-5307-49F8-B634-ACCA9B7C4886}"/>
              </a:ext>
            </a:extLst>
          </p:cNvPr>
          <p:cNvSpPr>
            <a:spLocks noGrp="1"/>
          </p:cNvSpPr>
          <p:nvPr>
            <p:ph type="sldNum" sz="quarter" idx="13"/>
          </p:nvPr>
        </p:nvSpPr>
        <p:spPr/>
        <p:txBody>
          <a:bodyPr/>
          <a:lstStyle/>
          <a:p>
            <a:r>
              <a:rPr lang="en-US" dirty="0"/>
              <a:t>page </a:t>
            </a:r>
            <a:fld id="{19B51A1E-902D-48AF-9020-955120F399B6}" type="slidenum">
              <a:rPr lang="en-US" smtClean="0"/>
              <a:pPr/>
              <a:t>5</a:t>
            </a:fld>
            <a:endParaRPr lang="en-US" dirty="0"/>
          </a:p>
        </p:txBody>
      </p:sp>
      <p:sp>
        <p:nvSpPr>
          <p:cNvPr id="2" name="Title 1">
            <a:extLst>
              <a:ext uri="{FF2B5EF4-FFF2-40B4-BE49-F238E27FC236}">
                <a16:creationId xmlns:a16="http://schemas.microsoft.com/office/drawing/2014/main" id="{4211B054-7855-4114-9BCE-0130BF9C0105}"/>
              </a:ext>
            </a:extLst>
          </p:cNvPr>
          <p:cNvSpPr>
            <a:spLocks noGrp="1"/>
          </p:cNvSpPr>
          <p:nvPr>
            <p:ph type="title" idx="4294967295"/>
          </p:nvPr>
        </p:nvSpPr>
        <p:spPr>
          <a:xfrm>
            <a:off x="949095" y="714260"/>
            <a:ext cx="10142538" cy="431800"/>
          </a:xfrm>
        </p:spPr>
        <p:txBody>
          <a:bodyPr/>
          <a:lstStyle/>
          <a:p>
            <a:r>
              <a:rPr lang="en-US" sz="4400" dirty="0"/>
              <a:t>REVIEW THIS FIRST:</a:t>
            </a:r>
          </a:p>
        </p:txBody>
      </p:sp>
      <p:sp>
        <p:nvSpPr>
          <p:cNvPr id="12" name="Text Placeholder 11">
            <a:extLst>
              <a:ext uri="{FF2B5EF4-FFF2-40B4-BE49-F238E27FC236}">
                <a16:creationId xmlns:a16="http://schemas.microsoft.com/office/drawing/2014/main" id="{00940ADF-A9D9-4C78-8699-6A2DBC829D56}"/>
              </a:ext>
            </a:extLst>
          </p:cNvPr>
          <p:cNvSpPr>
            <a:spLocks noGrp="1"/>
          </p:cNvSpPr>
          <p:nvPr>
            <p:ph type="body" sz="quarter" idx="4294967295"/>
          </p:nvPr>
        </p:nvSpPr>
        <p:spPr>
          <a:xfrm>
            <a:off x="949095" y="1225361"/>
            <a:ext cx="10144125" cy="252413"/>
          </a:xfrm>
        </p:spPr>
        <p:txBody>
          <a:bodyPr/>
          <a:lstStyle/>
          <a:p>
            <a:pPr marL="0" indent="0">
              <a:buNone/>
            </a:pPr>
            <a:r>
              <a:rPr lang="en-US" sz="2400" dirty="0"/>
              <a:t>Steps to Take </a:t>
            </a:r>
            <a:r>
              <a:rPr lang="en-US" sz="2400" u="sng" dirty="0"/>
              <a:t>Before</a:t>
            </a:r>
            <a:r>
              <a:rPr lang="en-US" sz="2400" dirty="0"/>
              <a:t> Beginning the Application Process</a:t>
            </a:r>
          </a:p>
        </p:txBody>
      </p:sp>
      <p:sp>
        <p:nvSpPr>
          <p:cNvPr id="34" name="TextBox 33">
            <a:extLst>
              <a:ext uri="{FF2B5EF4-FFF2-40B4-BE49-F238E27FC236}">
                <a16:creationId xmlns:a16="http://schemas.microsoft.com/office/drawing/2014/main" id="{B4B02092-8CE3-474C-B7B0-115E5AB42048}"/>
              </a:ext>
            </a:extLst>
          </p:cNvPr>
          <p:cNvSpPr txBox="1"/>
          <p:nvPr/>
        </p:nvSpPr>
        <p:spPr>
          <a:xfrm>
            <a:off x="1039172" y="1788692"/>
            <a:ext cx="10052461" cy="5463034"/>
          </a:xfrm>
          <a:prstGeom prst="rect">
            <a:avLst/>
          </a:prstGeom>
          <a:noFill/>
        </p:spPr>
        <p:txBody>
          <a:bodyPr wrap="square" rtlCol="0">
            <a:spAutoFit/>
          </a:bodyPr>
          <a:lstStyle/>
          <a:p>
            <a:pPr marL="514350" lvl="0" indent="-514350">
              <a:spcAft>
                <a:spcPts val="1200"/>
              </a:spcAft>
              <a:buFont typeface="+mj-lt"/>
              <a:buAutoNum type="arabicPeriod"/>
            </a:pPr>
            <a:r>
              <a:rPr lang="en-US" sz="2500" dirty="0"/>
              <a:t>Ensure you are a </a:t>
            </a:r>
            <a:r>
              <a:rPr lang="en-US" sz="2500" u="sng" dirty="0"/>
              <a:t>current</a:t>
            </a:r>
            <a:r>
              <a:rPr lang="en-US" sz="2500" dirty="0"/>
              <a:t> BRCTC student prior to applying.                      </a:t>
            </a:r>
            <a:r>
              <a:rPr lang="en-US" sz="2500" dirty="0">
                <a:solidFill>
                  <a:srgbClr val="FF0000"/>
                </a:solidFill>
              </a:rPr>
              <a:t>Visit </a:t>
            </a:r>
            <a:r>
              <a:rPr lang="en-US" sz="2500" dirty="0">
                <a:solidFill>
                  <a:srgbClr val="FF0000"/>
                </a:solidFill>
                <a:hlinkClick r:id="rId6"/>
              </a:rPr>
              <a:t>www.blueridgectc.edu/admissions</a:t>
            </a:r>
            <a:r>
              <a:rPr lang="en-US" sz="2500" dirty="0">
                <a:solidFill>
                  <a:srgbClr val="FF0000"/>
                </a:solidFill>
              </a:rPr>
              <a:t> for more information. </a:t>
            </a:r>
            <a:endParaRPr lang="en-US" sz="2500" dirty="0"/>
          </a:p>
          <a:p>
            <a:pPr marL="514350" lvl="0" indent="-514350">
              <a:spcAft>
                <a:spcPts val="1200"/>
              </a:spcAft>
              <a:buFont typeface="+mj-lt"/>
              <a:buAutoNum type="arabicPeriod"/>
            </a:pPr>
            <a:r>
              <a:rPr lang="en-US" sz="2500" dirty="0"/>
              <a:t>If applying or changing majors to nursing, choose </a:t>
            </a:r>
            <a:r>
              <a:rPr lang="en-US" sz="2500" b="1" u="sng" dirty="0">
                <a:hlinkClick r:id="rId7"/>
              </a:rPr>
              <a:t>AAS Medical Assisting - Nursing Foundation</a:t>
            </a:r>
            <a:r>
              <a:rPr lang="en-US" sz="2500" dirty="0"/>
              <a:t> (our pre-nursing degree).*</a:t>
            </a:r>
          </a:p>
          <a:p>
            <a:pPr marL="514350" lvl="0" indent="-514350">
              <a:spcAft>
                <a:spcPts val="1200"/>
              </a:spcAft>
              <a:buFont typeface="+mj-lt"/>
              <a:buAutoNum type="arabicPeriod"/>
            </a:pPr>
            <a:r>
              <a:rPr lang="en-US" sz="2500" dirty="0"/>
              <a:t>Transfer all college credit previously earned to BRCTC and register for placement testing if applicable (may shorten time to degree!).</a:t>
            </a:r>
          </a:p>
          <a:p>
            <a:pPr marL="514350" lvl="0" indent="-514350">
              <a:spcAft>
                <a:spcPts val="1200"/>
              </a:spcAft>
              <a:buFont typeface="+mj-lt"/>
              <a:buAutoNum type="arabicPeriod"/>
            </a:pPr>
            <a:r>
              <a:rPr lang="en-US" sz="2500" dirty="0"/>
              <a:t>Meet with your advisor to ensure you are on the right track!</a:t>
            </a:r>
          </a:p>
          <a:p>
            <a:pPr lvl="0"/>
            <a:endParaRPr lang="en-US" sz="1400" dirty="0"/>
          </a:p>
          <a:p>
            <a:pPr>
              <a:spcAft>
                <a:spcPts val="1200"/>
              </a:spcAft>
            </a:pPr>
            <a:r>
              <a:rPr lang="en-US" sz="2200" dirty="0"/>
              <a:t>*Students who have declared AAS Healthcare Professions (our former pre-nursing major) are still eligible to apply to the nursing program, but this major should only be selected by new pre-nursing students after consultation with an advisor.</a:t>
            </a:r>
          </a:p>
          <a:p>
            <a:endParaRPr lang="en-US" sz="2000" dirty="0"/>
          </a:p>
          <a:p>
            <a:endParaRPr lang="en-US" sz="2400" dirty="0"/>
          </a:p>
        </p:txBody>
      </p:sp>
      <p:pic>
        <p:nvPicPr>
          <p:cNvPr id="35" name="Picture 34">
            <a:extLst>
              <a:ext uri="{FF2B5EF4-FFF2-40B4-BE49-F238E27FC236}">
                <a16:creationId xmlns:a16="http://schemas.microsoft.com/office/drawing/2014/main" id="{EF132B70-48F0-4364-8B1A-DA44E38E3DE0}"/>
              </a:ext>
            </a:extLst>
          </p:cNvPr>
          <p:cNvPicPr>
            <a:picLocks noChangeAspect="1"/>
          </p:cNvPicPr>
          <p:nvPr/>
        </p:nvPicPr>
        <p:blipFill>
          <a:blip r:embed="rId8"/>
          <a:stretch>
            <a:fillRect/>
          </a:stretch>
        </p:blipFill>
        <p:spPr>
          <a:xfrm>
            <a:off x="11091633" y="5468130"/>
            <a:ext cx="962794" cy="939870"/>
          </a:xfrm>
          <a:prstGeom prst="rect">
            <a:avLst/>
          </a:prstGeom>
        </p:spPr>
      </p:pic>
      <p:pic>
        <p:nvPicPr>
          <p:cNvPr id="6" name="Audio 5">
            <a:hlinkClick r:id="" action="ppaction://media"/>
            <a:extLst>
              <a:ext uri="{FF2B5EF4-FFF2-40B4-BE49-F238E27FC236}">
                <a16:creationId xmlns:a16="http://schemas.microsoft.com/office/drawing/2014/main" id="{3528B1AA-DAD6-4C2A-BEDA-63AA5B5C694C}"/>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2690967490"/>
      </p:ext>
    </p:extLst>
  </p:cSld>
  <p:clrMapOvr>
    <a:masterClrMapping/>
  </p:clrMapOvr>
  <p:transition spd="med" advTm="185516">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4">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4">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4">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5"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3196A-A76D-47F1-A8FB-7438D050CE4B}"/>
              </a:ext>
            </a:extLst>
          </p:cNvPr>
          <p:cNvSpPr>
            <a:spLocks noGrp="1"/>
          </p:cNvSpPr>
          <p:nvPr>
            <p:ph type="title"/>
          </p:nvPr>
        </p:nvSpPr>
        <p:spPr>
          <a:xfrm>
            <a:off x="769978" y="629550"/>
            <a:ext cx="10143235" cy="432000"/>
          </a:xfrm>
        </p:spPr>
        <p:txBody>
          <a:bodyPr/>
          <a:lstStyle/>
          <a:p>
            <a:r>
              <a:rPr lang="en-US" sz="4000" dirty="0"/>
              <a:t>NURSING ADMISSION PROCESS</a:t>
            </a:r>
          </a:p>
        </p:txBody>
      </p:sp>
      <p:sp>
        <p:nvSpPr>
          <p:cNvPr id="8" name="Content Placeholder 7">
            <a:extLst>
              <a:ext uri="{FF2B5EF4-FFF2-40B4-BE49-F238E27FC236}">
                <a16:creationId xmlns:a16="http://schemas.microsoft.com/office/drawing/2014/main" id="{AD5B11C5-EB75-4884-ADDC-73EA04FE9FCE}"/>
              </a:ext>
            </a:extLst>
          </p:cNvPr>
          <p:cNvSpPr>
            <a:spLocks noGrp="1"/>
          </p:cNvSpPr>
          <p:nvPr>
            <p:ph idx="1"/>
          </p:nvPr>
        </p:nvSpPr>
        <p:spPr>
          <a:xfrm>
            <a:off x="432000" y="1728000"/>
            <a:ext cx="2919633" cy="900900"/>
          </a:xfrm>
        </p:spPr>
        <p:txBody>
          <a:bodyPr/>
          <a:lstStyle/>
          <a:p>
            <a:r>
              <a:rPr lang="en-US" sz="2800" dirty="0"/>
              <a:t>STEP ONE</a:t>
            </a:r>
          </a:p>
        </p:txBody>
      </p:sp>
      <p:sp>
        <p:nvSpPr>
          <p:cNvPr id="5" name="Content Placeholder 4">
            <a:extLst>
              <a:ext uri="{FF2B5EF4-FFF2-40B4-BE49-F238E27FC236}">
                <a16:creationId xmlns:a16="http://schemas.microsoft.com/office/drawing/2014/main" id="{A444DFB7-7E28-41B4-9BF9-BE436E0FC9E8}"/>
              </a:ext>
            </a:extLst>
          </p:cNvPr>
          <p:cNvSpPr>
            <a:spLocks noGrp="1"/>
          </p:cNvSpPr>
          <p:nvPr>
            <p:ph idx="14"/>
          </p:nvPr>
        </p:nvSpPr>
        <p:spPr>
          <a:xfrm>
            <a:off x="432000" y="2628900"/>
            <a:ext cx="2919633" cy="2943225"/>
          </a:xfrm>
        </p:spPr>
        <p:txBody>
          <a:bodyPr anchor="ctr"/>
          <a:lstStyle/>
          <a:p>
            <a:pPr marL="0" indent="0" algn="ctr">
              <a:spcBef>
                <a:spcPts val="0"/>
              </a:spcBef>
              <a:spcAft>
                <a:spcPts val="600"/>
              </a:spcAft>
              <a:buNone/>
            </a:pPr>
            <a:r>
              <a:rPr lang="en-US" sz="4000" b="1" u="sng" dirty="0"/>
              <a:t>QUALIFY</a:t>
            </a:r>
            <a:r>
              <a:rPr lang="en-US" sz="3200" b="1" dirty="0"/>
              <a:t> </a:t>
            </a:r>
          </a:p>
          <a:p>
            <a:pPr marL="0" indent="0" algn="ctr">
              <a:spcBef>
                <a:spcPts val="0"/>
              </a:spcBef>
              <a:buNone/>
            </a:pPr>
            <a:r>
              <a:rPr lang="en-US" sz="2400" dirty="0"/>
              <a:t>FOR NURSING APPLICATION</a:t>
            </a:r>
          </a:p>
          <a:p>
            <a:endParaRPr lang="en-US" dirty="0"/>
          </a:p>
        </p:txBody>
      </p:sp>
      <p:sp>
        <p:nvSpPr>
          <p:cNvPr id="9" name="Content Placeholder 8">
            <a:extLst>
              <a:ext uri="{FF2B5EF4-FFF2-40B4-BE49-F238E27FC236}">
                <a16:creationId xmlns:a16="http://schemas.microsoft.com/office/drawing/2014/main" id="{C1931C4D-A892-4FF3-8E0D-09189255CCF9}"/>
              </a:ext>
            </a:extLst>
          </p:cNvPr>
          <p:cNvSpPr>
            <a:spLocks noGrp="1"/>
          </p:cNvSpPr>
          <p:nvPr>
            <p:ph idx="17"/>
          </p:nvPr>
        </p:nvSpPr>
        <p:spPr>
          <a:xfrm>
            <a:off x="4043801" y="1728000"/>
            <a:ext cx="2919633" cy="900900"/>
          </a:xfrm>
        </p:spPr>
        <p:txBody>
          <a:bodyPr/>
          <a:lstStyle/>
          <a:p>
            <a:endParaRPr lang="en-US" sz="2800" dirty="0"/>
          </a:p>
        </p:txBody>
      </p:sp>
      <p:sp>
        <p:nvSpPr>
          <p:cNvPr id="10" name="Content Placeholder 9">
            <a:extLst>
              <a:ext uri="{FF2B5EF4-FFF2-40B4-BE49-F238E27FC236}">
                <a16:creationId xmlns:a16="http://schemas.microsoft.com/office/drawing/2014/main" id="{09A5516D-8C31-4428-AF93-D3D26BBCBCDF}"/>
              </a:ext>
            </a:extLst>
          </p:cNvPr>
          <p:cNvSpPr>
            <a:spLocks noGrp="1"/>
          </p:cNvSpPr>
          <p:nvPr>
            <p:ph idx="18"/>
          </p:nvPr>
        </p:nvSpPr>
        <p:spPr>
          <a:xfrm>
            <a:off x="7655602" y="1728000"/>
            <a:ext cx="2919633" cy="900900"/>
          </a:xfrm>
        </p:spPr>
        <p:txBody>
          <a:bodyPr/>
          <a:lstStyle/>
          <a:p>
            <a:endParaRPr lang="en-US" sz="2800" dirty="0"/>
          </a:p>
        </p:txBody>
      </p:sp>
      <p:sp>
        <p:nvSpPr>
          <p:cNvPr id="3" name="Slide Number Placeholder 2">
            <a:extLst>
              <a:ext uri="{FF2B5EF4-FFF2-40B4-BE49-F238E27FC236}">
                <a16:creationId xmlns:a16="http://schemas.microsoft.com/office/drawing/2014/main" id="{91156343-8474-456D-AFB4-0D3E683B5C8F}"/>
              </a:ext>
            </a:extLst>
          </p:cNvPr>
          <p:cNvSpPr>
            <a:spLocks noGrp="1"/>
          </p:cNvSpPr>
          <p:nvPr>
            <p:ph type="sldNum" sz="quarter" idx="19"/>
          </p:nvPr>
        </p:nvSpPr>
        <p:spPr>
          <a:xfrm>
            <a:off x="11091633" y="6456363"/>
            <a:ext cx="962795" cy="264330"/>
          </a:xfrm>
        </p:spPr>
        <p:txBody>
          <a:bodyPr/>
          <a:lstStyle/>
          <a:p>
            <a:r>
              <a:rPr lang="en-US" dirty="0"/>
              <a:t>page </a:t>
            </a:r>
            <a:fld id="{19B51A1E-902D-48AF-9020-955120F399B6}" type="slidenum">
              <a:rPr lang="en-US" b="1" i="1" smtClean="0"/>
              <a:pPr/>
              <a:t>6</a:t>
            </a:fld>
            <a:endParaRPr lang="en-US" b="1" i="1" dirty="0"/>
          </a:p>
        </p:txBody>
      </p:sp>
      <p:pic>
        <p:nvPicPr>
          <p:cNvPr id="4" name="Content Placeholder 3">
            <a:extLst>
              <a:ext uri="{FF2B5EF4-FFF2-40B4-BE49-F238E27FC236}">
                <a16:creationId xmlns:a16="http://schemas.microsoft.com/office/drawing/2014/main" id="{74E1276F-8747-4704-A1FC-B9EF8BE8960B}"/>
              </a:ext>
            </a:extLst>
          </p:cNvPr>
          <p:cNvPicPr>
            <a:picLocks noGrp="1" noChangeAspect="1"/>
          </p:cNvPicPr>
          <p:nvPr>
            <p:ph idx="15"/>
          </p:nvPr>
        </p:nvPicPr>
        <p:blipFill>
          <a:blip r:embed="rId6"/>
          <a:stretch>
            <a:fillRect/>
          </a:stretch>
        </p:blipFill>
        <p:spPr>
          <a:xfrm>
            <a:off x="4043593" y="2628900"/>
            <a:ext cx="2918951" cy="2943225"/>
          </a:xfrm>
          <a:prstGeom prst="rect">
            <a:avLst/>
          </a:prstGeom>
        </p:spPr>
      </p:pic>
      <p:sp>
        <p:nvSpPr>
          <p:cNvPr id="12" name="Content Placeholder 4">
            <a:extLst>
              <a:ext uri="{FF2B5EF4-FFF2-40B4-BE49-F238E27FC236}">
                <a16:creationId xmlns:a16="http://schemas.microsoft.com/office/drawing/2014/main" id="{BD0F9965-C85D-4977-AA50-691FA21C9844}"/>
              </a:ext>
            </a:extLst>
          </p:cNvPr>
          <p:cNvSpPr txBox="1">
            <a:spLocks/>
          </p:cNvSpPr>
          <p:nvPr/>
        </p:nvSpPr>
        <p:spPr>
          <a:xfrm>
            <a:off x="7656705" y="2628900"/>
            <a:ext cx="2919633" cy="2943225"/>
          </a:xfrm>
          <a:prstGeom prst="rect">
            <a:avLst/>
          </a:prstGeom>
          <a:solidFill>
            <a:schemeClr val="bg1"/>
          </a:solidFill>
          <a:ln>
            <a:solidFill>
              <a:schemeClr val="bg1">
                <a:lumMod val="85000"/>
              </a:schemeClr>
            </a:solidFill>
          </a:ln>
        </p:spPr>
        <p:txBody>
          <a:bodyPr vert="horz" lIns="136800" tIns="252000" rIns="136800" bIns="0" rtlCol="0" anchor="ctr">
            <a:noAutofit/>
          </a:bodyPr>
          <a:lstStyle>
            <a:lvl1pPr marL="266700" indent="-266700" algn="l" defTabSz="914400" rtl="0" eaLnBrk="1" latinLnBrk="0" hangingPunct="1">
              <a:lnSpc>
                <a:spcPct val="90000"/>
              </a:lnSpc>
              <a:spcBef>
                <a:spcPts val="1000"/>
              </a:spcBef>
              <a:buClr>
                <a:schemeClr val="tx1">
                  <a:lumMod val="75000"/>
                  <a:lumOff val="25000"/>
                </a:schemeClr>
              </a:buClr>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Clr>
                <a:schemeClr val="tx1">
                  <a:lumMod val="75000"/>
                  <a:lumOff val="25000"/>
                </a:schemeClr>
              </a:buClr>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Clr>
                <a:schemeClr val="tx1">
                  <a:lumMod val="75000"/>
                  <a:lumOff val="25000"/>
                </a:schemeClr>
              </a:buClr>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Clr>
                <a:schemeClr val="tx1">
                  <a:lumMod val="75000"/>
                  <a:lumOff val="25000"/>
                </a:schemeClr>
              </a:buClr>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Clr>
                <a:schemeClr val="tx1">
                  <a:lumMod val="75000"/>
                  <a:lumOff val="25000"/>
                </a:schemeClr>
              </a:buClr>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pic>
        <p:nvPicPr>
          <p:cNvPr id="13" name="Picture 12">
            <a:extLst>
              <a:ext uri="{FF2B5EF4-FFF2-40B4-BE49-F238E27FC236}">
                <a16:creationId xmlns:a16="http://schemas.microsoft.com/office/drawing/2014/main" id="{C4F97826-0ABB-4FD7-A8AA-2BE64AEAA68A}"/>
              </a:ext>
            </a:extLst>
          </p:cNvPr>
          <p:cNvPicPr>
            <a:picLocks noChangeAspect="1"/>
          </p:cNvPicPr>
          <p:nvPr/>
        </p:nvPicPr>
        <p:blipFill>
          <a:blip r:embed="rId7"/>
          <a:stretch>
            <a:fillRect/>
          </a:stretch>
        </p:blipFill>
        <p:spPr>
          <a:xfrm>
            <a:off x="11091633" y="5468130"/>
            <a:ext cx="962794" cy="939870"/>
          </a:xfrm>
          <a:prstGeom prst="rect">
            <a:avLst/>
          </a:prstGeom>
        </p:spPr>
      </p:pic>
      <p:pic>
        <p:nvPicPr>
          <p:cNvPr id="15" name="Audio 14">
            <a:hlinkClick r:id="" action="ppaction://media"/>
            <a:extLst>
              <a:ext uri="{FF2B5EF4-FFF2-40B4-BE49-F238E27FC236}">
                <a16:creationId xmlns:a16="http://schemas.microsoft.com/office/drawing/2014/main" id="{CCF86D8D-4B82-425C-B5AA-955BB89D9130}"/>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1983311626"/>
      </p:ext>
    </p:extLst>
  </p:cSld>
  <p:clrMapOvr>
    <a:masterClrMapping/>
  </p:clrMapOvr>
  <p:transition spd="med" advTm="18151">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1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4D1680A-25DD-42DD-B066-2294665CF235}"/>
              </a:ext>
            </a:extLst>
          </p:cNvPr>
          <p:cNvSpPr>
            <a:spLocks noGrp="1"/>
          </p:cNvSpPr>
          <p:nvPr>
            <p:ph type="body" sz="quarter" idx="17"/>
          </p:nvPr>
        </p:nvSpPr>
        <p:spPr/>
        <p:txBody>
          <a:bodyPr/>
          <a:lstStyle/>
          <a:p>
            <a:r>
              <a:rPr lang="en-US" sz="2400" dirty="0"/>
              <a:t>Minimum GPA </a:t>
            </a:r>
          </a:p>
        </p:txBody>
      </p:sp>
      <p:sp>
        <p:nvSpPr>
          <p:cNvPr id="8" name="Text Placeholder 7">
            <a:extLst>
              <a:ext uri="{FF2B5EF4-FFF2-40B4-BE49-F238E27FC236}">
                <a16:creationId xmlns:a16="http://schemas.microsoft.com/office/drawing/2014/main" id="{4F157E51-898F-41B4-8235-6C34BBCD749E}"/>
              </a:ext>
            </a:extLst>
          </p:cNvPr>
          <p:cNvSpPr>
            <a:spLocks noGrp="1"/>
          </p:cNvSpPr>
          <p:nvPr>
            <p:ph type="body" sz="quarter" idx="33"/>
          </p:nvPr>
        </p:nvSpPr>
        <p:spPr>
          <a:xfrm>
            <a:off x="3555693" y="2310044"/>
            <a:ext cx="1893271" cy="252000"/>
          </a:xfrm>
        </p:spPr>
        <p:txBody>
          <a:bodyPr/>
          <a:lstStyle/>
          <a:p>
            <a:r>
              <a:rPr lang="en-US" sz="2400" dirty="0"/>
              <a:t>Minimum TEAS Score*</a:t>
            </a:r>
          </a:p>
        </p:txBody>
      </p:sp>
      <p:sp>
        <p:nvSpPr>
          <p:cNvPr id="12" name="Text Placeholder 11">
            <a:extLst>
              <a:ext uri="{FF2B5EF4-FFF2-40B4-BE49-F238E27FC236}">
                <a16:creationId xmlns:a16="http://schemas.microsoft.com/office/drawing/2014/main" id="{6FDE267D-5AD5-4C76-A976-43EDB64DB1F3}"/>
              </a:ext>
            </a:extLst>
          </p:cNvPr>
          <p:cNvSpPr>
            <a:spLocks noGrp="1"/>
          </p:cNvSpPr>
          <p:nvPr>
            <p:ph type="body" sz="quarter" idx="45"/>
          </p:nvPr>
        </p:nvSpPr>
        <p:spPr/>
        <p:txBody>
          <a:bodyPr/>
          <a:lstStyle/>
          <a:p>
            <a:r>
              <a:rPr lang="en-US" sz="2400" dirty="0"/>
              <a:t>Prerequisite Courses*</a:t>
            </a:r>
          </a:p>
        </p:txBody>
      </p:sp>
      <p:sp>
        <p:nvSpPr>
          <p:cNvPr id="14" name="Text Placeholder 13">
            <a:extLst>
              <a:ext uri="{FF2B5EF4-FFF2-40B4-BE49-F238E27FC236}">
                <a16:creationId xmlns:a16="http://schemas.microsoft.com/office/drawing/2014/main" id="{ADDC6D72-DCF6-41AE-B39D-609AE438F22B}"/>
              </a:ext>
            </a:extLst>
          </p:cNvPr>
          <p:cNvSpPr>
            <a:spLocks noGrp="1"/>
          </p:cNvSpPr>
          <p:nvPr>
            <p:ph type="body" sz="quarter" idx="47"/>
          </p:nvPr>
        </p:nvSpPr>
        <p:spPr/>
        <p:txBody>
          <a:bodyPr/>
          <a:lstStyle/>
          <a:p>
            <a:r>
              <a:rPr lang="en-US" sz="2400" dirty="0"/>
              <a:t>Application Deadline</a:t>
            </a:r>
          </a:p>
        </p:txBody>
      </p:sp>
      <p:sp>
        <p:nvSpPr>
          <p:cNvPr id="15" name="Text Placeholder 14">
            <a:extLst>
              <a:ext uri="{FF2B5EF4-FFF2-40B4-BE49-F238E27FC236}">
                <a16:creationId xmlns:a16="http://schemas.microsoft.com/office/drawing/2014/main" id="{A1B6F490-8CEC-444D-ADC0-E8B315EA3B54}"/>
              </a:ext>
            </a:extLst>
          </p:cNvPr>
          <p:cNvSpPr>
            <a:spLocks noGrp="1"/>
          </p:cNvSpPr>
          <p:nvPr>
            <p:ph type="body" sz="quarter" idx="48"/>
          </p:nvPr>
        </p:nvSpPr>
        <p:spPr>
          <a:xfrm>
            <a:off x="249756" y="6287706"/>
            <a:ext cx="5846244" cy="432987"/>
          </a:xfrm>
        </p:spPr>
        <p:txBody>
          <a:bodyPr/>
          <a:lstStyle/>
          <a:p>
            <a:pPr algn="l"/>
            <a:r>
              <a:rPr lang="en-US" sz="1600" dirty="0"/>
              <a:t>*Items marked with an asterisk (*) have limited attempts and specific time frames they must be completed. Please review carefully.</a:t>
            </a:r>
          </a:p>
          <a:p>
            <a:endParaRPr lang="en-US" dirty="0"/>
          </a:p>
          <a:p>
            <a:endParaRPr lang="en-US" dirty="0"/>
          </a:p>
        </p:txBody>
      </p:sp>
      <p:pic>
        <p:nvPicPr>
          <p:cNvPr id="28" name="Picture Placeholder 27" descr="Arm and blood pressure machine reading scale">
            <a:extLst>
              <a:ext uri="{FF2B5EF4-FFF2-40B4-BE49-F238E27FC236}">
                <a16:creationId xmlns:a16="http://schemas.microsoft.com/office/drawing/2014/main" id="{4B4A8784-FED8-4626-8883-762E38E9655D}"/>
              </a:ext>
            </a:extLst>
          </p:cNvPr>
          <p:cNvPicPr>
            <a:picLocks noGrp="1" noChangeAspect="1"/>
          </p:cNvPicPr>
          <p:nvPr>
            <p:ph type="pic" sz="quarter" idx="10"/>
          </p:nvPr>
        </p:nvPicPr>
        <p:blipFill rotWithShape="1">
          <a:blip r:embed="rId6" cstate="screen">
            <a:extLst>
              <a:ext uri="{28A0092B-C50C-407E-A947-70E740481C1C}">
                <a14:useLocalDpi xmlns:a14="http://schemas.microsoft.com/office/drawing/2010/main"/>
              </a:ext>
            </a:extLst>
          </a:blip>
          <a:srcRect/>
          <a:stretch/>
        </p:blipFill>
        <p:spPr/>
      </p:pic>
      <p:sp>
        <p:nvSpPr>
          <p:cNvPr id="20" name="Rectangle 19">
            <a:extLst>
              <a:ext uri="{FF2B5EF4-FFF2-40B4-BE49-F238E27FC236}">
                <a16:creationId xmlns:a16="http://schemas.microsoft.com/office/drawing/2014/main" id="{C737364B-3FFB-4CAE-B936-630FCC5E93B5}"/>
              </a:ext>
              <a:ext uri="{C183D7F6-B498-43B3-948B-1728B52AA6E4}">
                <adec:decorative xmlns:adec="http://schemas.microsoft.com/office/drawing/2017/decorative" val="1"/>
              </a:ext>
            </a:extLst>
          </p:cNvPr>
          <p:cNvSpPr/>
          <p:nvPr/>
        </p:nvSpPr>
        <p:spPr bwMode="invGray">
          <a:xfrm rot="5400000">
            <a:off x="7151843" y="2919259"/>
            <a:ext cx="3292473" cy="431196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09D4394E-B587-4CD9-96D1-650A82CA0197}"/>
              </a:ext>
            </a:extLst>
          </p:cNvPr>
          <p:cNvSpPr>
            <a:spLocks noGrp="1"/>
          </p:cNvSpPr>
          <p:nvPr>
            <p:ph type="ctrTitle"/>
          </p:nvPr>
        </p:nvSpPr>
        <p:spPr bwMode="black">
          <a:xfrm>
            <a:off x="6866470" y="4355239"/>
            <a:ext cx="3863221" cy="720000"/>
          </a:xfrm>
        </p:spPr>
        <p:txBody>
          <a:bodyPr/>
          <a:lstStyle/>
          <a:p>
            <a:r>
              <a:rPr lang="en-US" dirty="0"/>
              <a:t>Admission Requirements</a:t>
            </a:r>
          </a:p>
        </p:txBody>
      </p:sp>
      <p:sp>
        <p:nvSpPr>
          <p:cNvPr id="5" name="Slide Number Placeholder 4">
            <a:extLst>
              <a:ext uri="{FF2B5EF4-FFF2-40B4-BE49-F238E27FC236}">
                <a16:creationId xmlns:a16="http://schemas.microsoft.com/office/drawing/2014/main" id="{620431BB-7E59-4D2E-B4E7-CA454CF90122}"/>
              </a:ext>
            </a:extLst>
          </p:cNvPr>
          <p:cNvSpPr>
            <a:spLocks noGrp="1"/>
          </p:cNvSpPr>
          <p:nvPr>
            <p:ph type="sldNum" sz="quarter" idx="12"/>
          </p:nvPr>
        </p:nvSpPr>
        <p:spPr/>
        <p:txBody>
          <a:bodyPr/>
          <a:lstStyle/>
          <a:p>
            <a:r>
              <a:rPr lang="en-US" dirty="0"/>
              <a:t>page </a:t>
            </a:r>
            <a:fld id="{19B51A1E-902D-48AF-9020-955120F399B6}" type="slidenum">
              <a:rPr lang="en-US" smtClean="0"/>
              <a:pPr/>
              <a:t>7</a:t>
            </a:fld>
            <a:endParaRPr lang="en-US" dirty="0"/>
          </a:p>
        </p:txBody>
      </p:sp>
      <p:pic>
        <p:nvPicPr>
          <p:cNvPr id="21" name="Picture 20">
            <a:extLst>
              <a:ext uri="{FF2B5EF4-FFF2-40B4-BE49-F238E27FC236}">
                <a16:creationId xmlns:a16="http://schemas.microsoft.com/office/drawing/2014/main" id="{A0AC6531-77F0-47EF-8C01-2D26BD54F6B8}"/>
              </a:ext>
            </a:extLst>
          </p:cNvPr>
          <p:cNvPicPr>
            <a:picLocks noChangeAspect="1"/>
          </p:cNvPicPr>
          <p:nvPr/>
        </p:nvPicPr>
        <p:blipFill>
          <a:blip r:embed="rId7"/>
          <a:stretch>
            <a:fillRect/>
          </a:stretch>
        </p:blipFill>
        <p:spPr>
          <a:xfrm>
            <a:off x="11091633" y="5468130"/>
            <a:ext cx="962794" cy="939870"/>
          </a:xfrm>
          <a:prstGeom prst="rect">
            <a:avLst/>
          </a:prstGeom>
        </p:spPr>
      </p:pic>
      <p:sp>
        <p:nvSpPr>
          <p:cNvPr id="11" name="Subtitle 10">
            <a:extLst>
              <a:ext uri="{FF2B5EF4-FFF2-40B4-BE49-F238E27FC236}">
                <a16:creationId xmlns:a16="http://schemas.microsoft.com/office/drawing/2014/main" id="{B2CD21B5-6A49-4ECE-909F-6F5D131DF273}"/>
              </a:ext>
            </a:extLst>
          </p:cNvPr>
          <p:cNvSpPr>
            <a:spLocks noGrp="1"/>
          </p:cNvSpPr>
          <p:nvPr>
            <p:ph type="subTitle" idx="1"/>
          </p:nvPr>
        </p:nvSpPr>
        <p:spPr>
          <a:xfrm>
            <a:off x="6866470" y="5214938"/>
            <a:ext cx="3863221" cy="1193062"/>
          </a:xfrm>
        </p:spPr>
        <p:txBody>
          <a:bodyPr/>
          <a:lstStyle/>
          <a:p>
            <a:r>
              <a:rPr lang="en-US" dirty="0"/>
              <a:t>Specific requirements available on our website.</a:t>
            </a:r>
          </a:p>
        </p:txBody>
      </p:sp>
      <p:pic>
        <p:nvPicPr>
          <p:cNvPr id="26" name="Picture Placeholder 25" descr="Pencil">
            <a:extLst>
              <a:ext uri="{FF2B5EF4-FFF2-40B4-BE49-F238E27FC236}">
                <a16:creationId xmlns:a16="http://schemas.microsoft.com/office/drawing/2014/main" id="{FA492F8A-E208-4F52-9B5D-8417544D1C4B}"/>
              </a:ext>
            </a:extLst>
          </p:cNvPr>
          <p:cNvPicPr>
            <a:picLocks noGrp="1" noChangeAspect="1"/>
          </p:cNvPicPr>
          <p:nvPr>
            <p:ph type="pic" sz="quarter" idx="51"/>
          </p:nvPr>
        </p:nvPicPr>
        <p:blipFill>
          <a:blip r:embed="rId8">
            <a:extLst>
              <a:ext uri="{96DAC541-7B7A-43D3-8B79-37D633B846F1}">
                <asvg:svgBlip xmlns:asvg="http://schemas.microsoft.com/office/drawing/2016/SVG/main" r:embed="rId9"/>
              </a:ext>
            </a:extLst>
          </a:blip>
          <a:srcRect/>
          <a:stretch>
            <a:fillRect/>
          </a:stretch>
        </p:blipFill>
        <p:spPr>
          <a:xfrm>
            <a:off x="1968828" y="1047539"/>
            <a:ext cx="737870" cy="737870"/>
          </a:xfrm>
          <a:prstGeom prst="rect">
            <a:avLst/>
          </a:prstGeom>
        </p:spPr>
      </p:pic>
      <p:pic>
        <p:nvPicPr>
          <p:cNvPr id="32" name="Picture Placeholder 31" descr="Checklist">
            <a:extLst>
              <a:ext uri="{FF2B5EF4-FFF2-40B4-BE49-F238E27FC236}">
                <a16:creationId xmlns:a16="http://schemas.microsoft.com/office/drawing/2014/main" id="{F7A9F2C3-5D57-46A2-BB94-AF46EBD98FCE}"/>
              </a:ext>
            </a:extLst>
          </p:cNvPr>
          <p:cNvPicPr>
            <a:picLocks noGrp="1" noChangeAspect="1"/>
          </p:cNvPicPr>
          <p:nvPr>
            <p:ph type="pic" sz="quarter" idx="52"/>
          </p:nvPr>
        </p:nvPicPr>
        <p:blipFill>
          <a:blip r:embed="rId10">
            <a:extLst>
              <a:ext uri="{96DAC541-7B7A-43D3-8B79-37D633B846F1}">
                <asvg:svgBlip xmlns:asvg="http://schemas.microsoft.com/office/drawing/2016/SVG/main" r:embed="rId11"/>
              </a:ext>
            </a:extLst>
          </a:blip>
          <a:srcRect l="128" r="128"/>
          <a:stretch>
            <a:fillRect/>
          </a:stretch>
        </p:blipFill>
        <p:spPr>
          <a:xfrm>
            <a:off x="4098254" y="1047539"/>
            <a:ext cx="737870" cy="739758"/>
          </a:xfrm>
          <a:prstGeom prst="rect">
            <a:avLst/>
          </a:prstGeom>
        </p:spPr>
      </p:pic>
      <p:pic>
        <p:nvPicPr>
          <p:cNvPr id="36" name="Picture Placeholder 35" descr="Classroom">
            <a:extLst>
              <a:ext uri="{FF2B5EF4-FFF2-40B4-BE49-F238E27FC236}">
                <a16:creationId xmlns:a16="http://schemas.microsoft.com/office/drawing/2014/main" id="{480C7B08-AA1E-4D53-8E72-307ABB617C1F}"/>
              </a:ext>
            </a:extLst>
          </p:cNvPr>
          <p:cNvPicPr>
            <a:picLocks noGrp="1" noChangeAspect="1"/>
          </p:cNvPicPr>
          <p:nvPr>
            <p:ph type="pic" sz="quarter" idx="53"/>
          </p:nvPr>
        </p:nvPicPr>
        <p:blipFill>
          <a:blip r:embed="rId12">
            <a:extLst>
              <a:ext uri="{96DAC541-7B7A-43D3-8B79-37D633B846F1}">
                <asvg:svgBlip xmlns:asvg="http://schemas.microsoft.com/office/drawing/2016/SVG/main" r:embed="rId13"/>
              </a:ext>
            </a:extLst>
          </a:blip>
          <a:srcRect t="128" b="128"/>
          <a:stretch>
            <a:fillRect/>
          </a:stretch>
        </p:blipFill>
        <p:spPr>
          <a:xfrm>
            <a:off x="1966940" y="4010272"/>
            <a:ext cx="739758" cy="737870"/>
          </a:xfrm>
          <a:prstGeom prst="rect">
            <a:avLst/>
          </a:prstGeom>
        </p:spPr>
      </p:pic>
      <p:pic>
        <p:nvPicPr>
          <p:cNvPr id="41" name="Picture Placeholder 40" descr="Paperclip">
            <a:extLst>
              <a:ext uri="{FF2B5EF4-FFF2-40B4-BE49-F238E27FC236}">
                <a16:creationId xmlns:a16="http://schemas.microsoft.com/office/drawing/2014/main" id="{CBC48C3F-34C3-4369-93DD-443A30E9F8A8}"/>
              </a:ext>
            </a:extLst>
          </p:cNvPr>
          <p:cNvPicPr>
            <a:picLocks noGrp="1" noChangeAspect="1"/>
          </p:cNvPicPr>
          <p:nvPr>
            <p:ph type="pic" sz="quarter" idx="54"/>
          </p:nvPr>
        </p:nvPicPr>
        <p:blipFill>
          <a:blip r:embed="rId14">
            <a:extLst>
              <a:ext uri="{96DAC541-7B7A-43D3-8B79-37D633B846F1}">
                <asvg:svgBlip xmlns:asvg="http://schemas.microsoft.com/office/drawing/2016/SVG/main" r:embed="rId15"/>
              </a:ext>
            </a:extLst>
          </a:blip>
          <a:srcRect t="128" b="128"/>
          <a:stretch>
            <a:fillRect/>
          </a:stretch>
        </p:blipFill>
        <p:spPr>
          <a:xfrm>
            <a:off x="4098254" y="4010273"/>
            <a:ext cx="739757" cy="737869"/>
          </a:xfrm>
          <a:prstGeom prst="rect">
            <a:avLst/>
          </a:prstGeom>
        </p:spPr>
      </p:pic>
      <p:pic>
        <p:nvPicPr>
          <p:cNvPr id="7" name="Audio 6">
            <a:hlinkClick r:id="" action="ppaction://media"/>
            <a:extLst>
              <a:ext uri="{FF2B5EF4-FFF2-40B4-BE49-F238E27FC236}">
                <a16:creationId xmlns:a16="http://schemas.microsoft.com/office/drawing/2014/main" id="{6D98F9D4-EFE0-4AED-BD8B-5ECB8A479B7E}"/>
              </a:ext>
            </a:extLst>
          </p:cNvPr>
          <p:cNvPicPr>
            <a:picLocks noChangeAspect="1"/>
          </p:cNvPicPr>
          <p:nvPr>
            <a:audioFile r:link="rId3"/>
            <p:extLst>
              <p:ext uri="{DAA4B4D4-6D71-4841-9C94-3DE7FCFB9230}">
                <p14:media xmlns:p14="http://schemas.microsoft.com/office/powerpoint/2010/main" r:embed="rId2"/>
              </p:ext>
            </p:extLst>
          </p:nvPr>
        </p:nvPicPr>
        <p:blipFill>
          <a:blip r:embed="rId16"/>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4002911784"/>
      </p:ext>
    </p:extLst>
  </p:cSld>
  <p:clrMapOvr>
    <a:masterClrMapping/>
  </p:clrMapOvr>
  <p:transition spd="med" advTm="58576">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4">
                                            <p:txEl>
                                              <p:pRg st="0" end="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9" fill="hold" display="0">
                  <p:stCondLst>
                    <p:cond delay="indefinite"/>
                  </p:stCondLst>
                  <p:endCondLst>
                    <p:cond evt="onStopAudio" delay="0">
                      <p:tgtEl>
                        <p:sldTgt/>
                      </p:tgtEl>
                    </p:cond>
                  </p:endCondLst>
                </p:cTn>
                <p:tgtEl>
                  <p:spTgt spid="7"/>
                </p:tgtEl>
              </p:cMediaNode>
            </p:audio>
          </p:childTnLst>
        </p:cTn>
      </p:par>
    </p:tnLst>
    <p:bldLst>
      <p:bldP spid="6" grpId="0" build="p"/>
      <p:bldP spid="8" grpId="0" build="p"/>
      <p:bldP spid="12" grpId="0" build="p"/>
      <p:bldP spid="14" grpId="0" build="p"/>
      <p:bldP spid="1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3196A-A76D-47F1-A8FB-7438D050CE4B}"/>
              </a:ext>
            </a:extLst>
          </p:cNvPr>
          <p:cNvSpPr>
            <a:spLocks noGrp="1"/>
          </p:cNvSpPr>
          <p:nvPr>
            <p:ph type="title"/>
          </p:nvPr>
        </p:nvSpPr>
        <p:spPr>
          <a:xfrm>
            <a:off x="788838" y="629550"/>
            <a:ext cx="10143235" cy="432000"/>
          </a:xfrm>
        </p:spPr>
        <p:txBody>
          <a:bodyPr/>
          <a:lstStyle/>
          <a:p>
            <a:r>
              <a:rPr lang="en-US" sz="4000" dirty="0"/>
              <a:t>NURSING ADMISSION PROCESS</a:t>
            </a:r>
          </a:p>
        </p:txBody>
      </p:sp>
      <p:sp>
        <p:nvSpPr>
          <p:cNvPr id="8" name="Content Placeholder 7">
            <a:extLst>
              <a:ext uri="{FF2B5EF4-FFF2-40B4-BE49-F238E27FC236}">
                <a16:creationId xmlns:a16="http://schemas.microsoft.com/office/drawing/2014/main" id="{AD5B11C5-EB75-4884-ADDC-73EA04FE9FCE}"/>
              </a:ext>
            </a:extLst>
          </p:cNvPr>
          <p:cNvSpPr>
            <a:spLocks noGrp="1"/>
          </p:cNvSpPr>
          <p:nvPr>
            <p:ph idx="1"/>
          </p:nvPr>
        </p:nvSpPr>
        <p:spPr>
          <a:xfrm>
            <a:off x="432000" y="1728000"/>
            <a:ext cx="2919633" cy="900900"/>
          </a:xfrm>
        </p:spPr>
        <p:txBody>
          <a:bodyPr/>
          <a:lstStyle/>
          <a:p>
            <a:r>
              <a:rPr lang="en-US" sz="2800" dirty="0"/>
              <a:t>STEP ONE</a:t>
            </a:r>
          </a:p>
        </p:txBody>
      </p:sp>
      <p:sp>
        <p:nvSpPr>
          <p:cNvPr id="5" name="Content Placeholder 4">
            <a:extLst>
              <a:ext uri="{FF2B5EF4-FFF2-40B4-BE49-F238E27FC236}">
                <a16:creationId xmlns:a16="http://schemas.microsoft.com/office/drawing/2014/main" id="{A444DFB7-7E28-41B4-9BF9-BE436E0FC9E8}"/>
              </a:ext>
            </a:extLst>
          </p:cNvPr>
          <p:cNvSpPr>
            <a:spLocks noGrp="1"/>
          </p:cNvSpPr>
          <p:nvPr>
            <p:ph idx="14"/>
          </p:nvPr>
        </p:nvSpPr>
        <p:spPr>
          <a:xfrm>
            <a:off x="432000" y="2628900"/>
            <a:ext cx="2919633" cy="2943225"/>
          </a:xfrm>
        </p:spPr>
        <p:txBody>
          <a:bodyPr anchor="ctr"/>
          <a:lstStyle/>
          <a:p>
            <a:pPr marL="0" indent="0" algn="ctr">
              <a:spcBef>
                <a:spcPts val="0"/>
              </a:spcBef>
              <a:spcAft>
                <a:spcPts val="600"/>
              </a:spcAft>
              <a:buNone/>
            </a:pPr>
            <a:r>
              <a:rPr lang="en-US" sz="4000" b="1" u="sng" dirty="0"/>
              <a:t>QUALIFY</a:t>
            </a:r>
            <a:r>
              <a:rPr lang="en-US" sz="3200" b="1" dirty="0"/>
              <a:t> </a:t>
            </a:r>
          </a:p>
          <a:p>
            <a:pPr marL="0" indent="0" algn="ctr">
              <a:spcBef>
                <a:spcPts val="0"/>
              </a:spcBef>
              <a:buNone/>
            </a:pPr>
            <a:r>
              <a:rPr lang="en-US" sz="2400" dirty="0"/>
              <a:t>FOR NURSING APPLICATION</a:t>
            </a:r>
          </a:p>
          <a:p>
            <a:endParaRPr lang="en-US" dirty="0"/>
          </a:p>
        </p:txBody>
      </p:sp>
      <p:sp>
        <p:nvSpPr>
          <p:cNvPr id="9" name="Content Placeholder 8">
            <a:extLst>
              <a:ext uri="{FF2B5EF4-FFF2-40B4-BE49-F238E27FC236}">
                <a16:creationId xmlns:a16="http://schemas.microsoft.com/office/drawing/2014/main" id="{C1931C4D-A892-4FF3-8E0D-09189255CCF9}"/>
              </a:ext>
            </a:extLst>
          </p:cNvPr>
          <p:cNvSpPr>
            <a:spLocks noGrp="1"/>
          </p:cNvSpPr>
          <p:nvPr>
            <p:ph idx="17"/>
          </p:nvPr>
        </p:nvSpPr>
        <p:spPr>
          <a:xfrm>
            <a:off x="4043801" y="1728000"/>
            <a:ext cx="2919633" cy="900900"/>
          </a:xfrm>
        </p:spPr>
        <p:txBody>
          <a:bodyPr/>
          <a:lstStyle/>
          <a:p>
            <a:r>
              <a:rPr lang="en-US" sz="2800" dirty="0"/>
              <a:t>STEP TWO</a:t>
            </a:r>
          </a:p>
        </p:txBody>
      </p:sp>
      <p:sp>
        <p:nvSpPr>
          <p:cNvPr id="10" name="Content Placeholder 9">
            <a:extLst>
              <a:ext uri="{FF2B5EF4-FFF2-40B4-BE49-F238E27FC236}">
                <a16:creationId xmlns:a16="http://schemas.microsoft.com/office/drawing/2014/main" id="{09A5516D-8C31-4428-AF93-D3D26BBCBCDF}"/>
              </a:ext>
            </a:extLst>
          </p:cNvPr>
          <p:cNvSpPr>
            <a:spLocks noGrp="1"/>
          </p:cNvSpPr>
          <p:nvPr>
            <p:ph idx="18"/>
          </p:nvPr>
        </p:nvSpPr>
        <p:spPr>
          <a:xfrm>
            <a:off x="7655602" y="1728000"/>
            <a:ext cx="2919633" cy="900900"/>
          </a:xfrm>
        </p:spPr>
        <p:txBody>
          <a:bodyPr/>
          <a:lstStyle/>
          <a:p>
            <a:endParaRPr lang="en-US" sz="2800" dirty="0"/>
          </a:p>
        </p:txBody>
      </p:sp>
      <p:sp>
        <p:nvSpPr>
          <p:cNvPr id="3" name="Slide Number Placeholder 2">
            <a:extLst>
              <a:ext uri="{FF2B5EF4-FFF2-40B4-BE49-F238E27FC236}">
                <a16:creationId xmlns:a16="http://schemas.microsoft.com/office/drawing/2014/main" id="{91156343-8474-456D-AFB4-0D3E683B5C8F}"/>
              </a:ext>
            </a:extLst>
          </p:cNvPr>
          <p:cNvSpPr>
            <a:spLocks noGrp="1"/>
          </p:cNvSpPr>
          <p:nvPr>
            <p:ph type="sldNum" sz="quarter" idx="19"/>
          </p:nvPr>
        </p:nvSpPr>
        <p:spPr>
          <a:xfrm>
            <a:off x="11091633" y="6456363"/>
            <a:ext cx="962795" cy="264330"/>
          </a:xfrm>
        </p:spPr>
        <p:txBody>
          <a:bodyPr/>
          <a:lstStyle/>
          <a:p>
            <a:r>
              <a:rPr lang="en-US" dirty="0"/>
              <a:t>page </a:t>
            </a:r>
            <a:fld id="{19B51A1E-902D-48AF-9020-955120F399B6}" type="slidenum">
              <a:rPr lang="en-US" b="1" i="1" smtClean="0"/>
              <a:pPr/>
              <a:t>8</a:t>
            </a:fld>
            <a:endParaRPr lang="en-US" b="1" i="1" dirty="0"/>
          </a:p>
        </p:txBody>
      </p:sp>
      <p:sp>
        <p:nvSpPr>
          <p:cNvPr id="11" name="Content Placeholder 4">
            <a:extLst>
              <a:ext uri="{FF2B5EF4-FFF2-40B4-BE49-F238E27FC236}">
                <a16:creationId xmlns:a16="http://schemas.microsoft.com/office/drawing/2014/main" id="{EFE35760-222F-4B24-BD78-BF4107FCE2CA}"/>
              </a:ext>
            </a:extLst>
          </p:cNvPr>
          <p:cNvSpPr>
            <a:spLocks noGrp="1"/>
          </p:cNvSpPr>
          <p:nvPr>
            <p:ph idx="15"/>
          </p:nvPr>
        </p:nvSpPr>
        <p:spPr>
          <a:xfrm>
            <a:off x="4043363" y="2628900"/>
            <a:ext cx="2919412" cy="2943225"/>
          </a:xfrm>
        </p:spPr>
        <p:txBody>
          <a:bodyPr anchor="ctr"/>
          <a:lstStyle/>
          <a:p>
            <a:pPr marL="0" indent="0" algn="ctr">
              <a:spcBef>
                <a:spcPts val="0"/>
              </a:spcBef>
              <a:spcAft>
                <a:spcPts val="600"/>
              </a:spcAft>
              <a:buNone/>
            </a:pPr>
            <a:r>
              <a:rPr lang="en-US" sz="4000" b="1" u="sng" dirty="0"/>
              <a:t>APPLY</a:t>
            </a:r>
            <a:r>
              <a:rPr lang="en-US" sz="3200" b="1" dirty="0"/>
              <a:t> </a:t>
            </a:r>
          </a:p>
          <a:p>
            <a:pPr marL="0" indent="0" algn="ctr">
              <a:spcBef>
                <a:spcPts val="0"/>
              </a:spcBef>
              <a:buNone/>
            </a:pPr>
            <a:r>
              <a:rPr lang="en-US" sz="2400" dirty="0"/>
              <a:t>FOR PROGRAM</a:t>
            </a:r>
          </a:p>
          <a:p>
            <a:pPr marL="0" indent="0" algn="ctr">
              <a:spcBef>
                <a:spcPts val="0"/>
              </a:spcBef>
              <a:buNone/>
            </a:pPr>
            <a:r>
              <a:rPr lang="en-US" sz="2400" dirty="0"/>
              <a:t>ADMISSION</a:t>
            </a:r>
          </a:p>
          <a:p>
            <a:endParaRPr lang="en-US" dirty="0"/>
          </a:p>
        </p:txBody>
      </p:sp>
      <p:sp>
        <p:nvSpPr>
          <p:cNvPr id="12" name="Content Placeholder 4">
            <a:extLst>
              <a:ext uri="{FF2B5EF4-FFF2-40B4-BE49-F238E27FC236}">
                <a16:creationId xmlns:a16="http://schemas.microsoft.com/office/drawing/2014/main" id="{BD0F9965-C85D-4977-AA50-691FA21C9844}"/>
              </a:ext>
            </a:extLst>
          </p:cNvPr>
          <p:cNvSpPr txBox="1">
            <a:spLocks/>
          </p:cNvSpPr>
          <p:nvPr/>
        </p:nvSpPr>
        <p:spPr>
          <a:xfrm>
            <a:off x="7656705" y="2628900"/>
            <a:ext cx="2919633" cy="2943225"/>
          </a:xfrm>
          <a:prstGeom prst="rect">
            <a:avLst/>
          </a:prstGeom>
          <a:solidFill>
            <a:schemeClr val="bg1"/>
          </a:solidFill>
          <a:ln>
            <a:solidFill>
              <a:schemeClr val="bg1">
                <a:lumMod val="85000"/>
              </a:schemeClr>
            </a:solidFill>
          </a:ln>
        </p:spPr>
        <p:txBody>
          <a:bodyPr vert="horz" lIns="136800" tIns="252000" rIns="136800" bIns="0" rtlCol="0" anchor="ctr">
            <a:noAutofit/>
          </a:bodyPr>
          <a:lstStyle>
            <a:lvl1pPr marL="266700" indent="-266700" algn="l" defTabSz="914400" rtl="0" eaLnBrk="1" latinLnBrk="0" hangingPunct="1">
              <a:lnSpc>
                <a:spcPct val="90000"/>
              </a:lnSpc>
              <a:spcBef>
                <a:spcPts val="1000"/>
              </a:spcBef>
              <a:buClr>
                <a:schemeClr val="tx1">
                  <a:lumMod val="75000"/>
                  <a:lumOff val="25000"/>
                </a:schemeClr>
              </a:buClr>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Clr>
                <a:schemeClr val="tx1">
                  <a:lumMod val="75000"/>
                  <a:lumOff val="25000"/>
                </a:schemeClr>
              </a:buClr>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Clr>
                <a:schemeClr val="tx1">
                  <a:lumMod val="75000"/>
                  <a:lumOff val="25000"/>
                </a:schemeClr>
              </a:buClr>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Clr>
                <a:schemeClr val="tx1">
                  <a:lumMod val="75000"/>
                  <a:lumOff val="25000"/>
                </a:schemeClr>
              </a:buClr>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Clr>
                <a:schemeClr val="tx1">
                  <a:lumMod val="75000"/>
                  <a:lumOff val="25000"/>
                </a:schemeClr>
              </a:buClr>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pic>
        <p:nvPicPr>
          <p:cNvPr id="13" name="Picture 12">
            <a:extLst>
              <a:ext uri="{FF2B5EF4-FFF2-40B4-BE49-F238E27FC236}">
                <a16:creationId xmlns:a16="http://schemas.microsoft.com/office/drawing/2014/main" id="{428CBAE3-039A-4890-9DD2-644D7357793F}"/>
              </a:ext>
            </a:extLst>
          </p:cNvPr>
          <p:cNvPicPr>
            <a:picLocks noChangeAspect="1"/>
          </p:cNvPicPr>
          <p:nvPr/>
        </p:nvPicPr>
        <p:blipFill>
          <a:blip r:embed="rId6"/>
          <a:stretch>
            <a:fillRect/>
          </a:stretch>
        </p:blipFill>
        <p:spPr>
          <a:xfrm>
            <a:off x="11091633" y="5468130"/>
            <a:ext cx="962794" cy="939870"/>
          </a:xfrm>
          <a:prstGeom prst="rect">
            <a:avLst/>
          </a:prstGeom>
        </p:spPr>
      </p:pic>
      <p:pic>
        <p:nvPicPr>
          <p:cNvPr id="6" name="Audio 5">
            <a:hlinkClick r:id="" action="ppaction://media"/>
            <a:extLst>
              <a:ext uri="{FF2B5EF4-FFF2-40B4-BE49-F238E27FC236}">
                <a16:creationId xmlns:a16="http://schemas.microsoft.com/office/drawing/2014/main" id="{3F1B1D22-DFAB-4E05-84E3-7F0C65B25AE7}"/>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3708973237"/>
      </p:ext>
    </p:extLst>
  </p:cSld>
  <p:clrMapOvr>
    <a:masterClrMapping/>
  </p:clrMapOvr>
  <p:transition spd="med" advTm="9276">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Image containing medical tweezers of various sizes, some pills, and a hand holding a pen writing on a piece of paper attached to a clipboard">
            <a:extLst>
              <a:ext uri="{FF2B5EF4-FFF2-40B4-BE49-F238E27FC236}">
                <a16:creationId xmlns:a16="http://schemas.microsoft.com/office/drawing/2014/main" id="{58E8F1D1-2E7D-42A1-89B1-02F0157F588D}"/>
              </a:ext>
            </a:extLst>
          </p:cNvPr>
          <p:cNvPicPr>
            <a:picLocks noGrp="1" noChangeAspect="1"/>
          </p:cNvPicPr>
          <p:nvPr>
            <p:ph type="pic" sz="quarter" idx="10"/>
          </p:nvPr>
        </p:nvPicPr>
        <p:blipFill>
          <a:blip r:embed="rId6" cstate="screen">
            <a:extLst>
              <a:ext uri="{28A0092B-C50C-407E-A947-70E740481C1C}">
                <a14:useLocalDpi xmlns:a14="http://schemas.microsoft.com/office/drawing/2010/main"/>
              </a:ext>
            </a:extLst>
          </a:blip>
          <a:srcRect/>
          <a:stretch>
            <a:fillRect/>
          </a:stretch>
        </p:blipFill>
        <p:spPr/>
      </p:pic>
      <p:sp>
        <p:nvSpPr>
          <p:cNvPr id="12" name="Rectangle 11">
            <a:extLst>
              <a:ext uri="{FF2B5EF4-FFF2-40B4-BE49-F238E27FC236}">
                <a16:creationId xmlns:a16="http://schemas.microsoft.com/office/drawing/2014/main" id="{1D3F6556-8AF2-4DC2-86FE-E38011E946E6}"/>
              </a:ext>
              <a:ext uri="{C183D7F6-B498-43B3-948B-1728B52AA6E4}">
                <adec:decorative xmlns:adec="http://schemas.microsoft.com/office/drawing/2017/decorative" val="1"/>
              </a:ext>
            </a:extLst>
          </p:cNvPr>
          <p:cNvSpPr/>
          <p:nvPr/>
        </p:nvSpPr>
        <p:spPr bwMode="invGray">
          <a:xfrm rot="5400000">
            <a:off x="4823394" y="590809"/>
            <a:ext cx="6584950" cy="5676382"/>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697DC055-29AA-4AE9-8621-A0765113CDFB}"/>
              </a:ext>
            </a:extLst>
          </p:cNvPr>
          <p:cNvSpPr>
            <a:spLocks noGrp="1"/>
          </p:cNvSpPr>
          <p:nvPr>
            <p:ph type="ctrTitle"/>
          </p:nvPr>
        </p:nvSpPr>
        <p:spPr bwMode="black">
          <a:xfrm>
            <a:off x="5545292" y="3850344"/>
            <a:ext cx="5085650" cy="1870007"/>
          </a:xfrm>
        </p:spPr>
        <p:txBody>
          <a:bodyPr/>
          <a:lstStyle/>
          <a:p>
            <a:r>
              <a:rPr lang="en-US" sz="3600" dirty="0"/>
              <a:t>The current application is only available on the website during set application periods (dates listed on website).</a:t>
            </a:r>
            <a:br>
              <a:rPr lang="en-US" sz="3600" dirty="0"/>
            </a:br>
            <a:r>
              <a:rPr lang="en-US" sz="3600" dirty="0"/>
              <a:t> </a:t>
            </a:r>
            <a:br>
              <a:rPr lang="en-US" sz="3600" dirty="0"/>
            </a:br>
            <a:r>
              <a:rPr lang="en-US" sz="3600" i="1" dirty="0"/>
              <a:t>If you submit an old application, you may not be considered for admission</a:t>
            </a:r>
            <a:r>
              <a:rPr lang="en-US" sz="3600" dirty="0"/>
              <a:t>.</a:t>
            </a:r>
          </a:p>
        </p:txBody>
      </p:sp>
      <p:sp>
        <p:nvSpPr>
          <p:cNvPr id="5" name="Slide Number Placeholder 4">
            <a:extLst>
              <a:ext uri="{FF2B5EF4-FFF2-40B4-BE49-F238E27FC236}">
                <a16:creationId xmlns:a16="http://schemas.microsoft.com/office/drawing/2014/main" id="{631703FA-65E2-4E60-B9CE-387169A2F4AE}"/>
              </a:ext>
            </a:extLst>
          </p:cNvPr>
          <p:cNvSpPr>
            <a:spLocks noGrp="1"/>
          </p:cNvSpPr>
          <p:nvPr>
            <p:ph type="sldNum" sz="quarter" idx="12"/>
          </p:nvPr>
        </p:nvSpPr>
        <p:spPr/>
        <p:txBody>
          <a:bodyPr/>
          <a:lstStyle/>
          <a:p>
            <a:r>
              <a:rPr lang="en-US" dirty="0"/>
              <a:t>page </a:t>
            </a:r>
            <a:fld id="{19B51A1E-902D-48AF-9020-955120F399B6}" type="slidenum">
              <a:rPr lang="en-US" b="1" i="1" smtClean="0"/>
              <a:pPr/>
              <a:t>9</a:t>
            </a:fld>
            <a:endParaRPr lang="en-US" b="1" i="1" dirty="0"/>
          </a:p>
        </p:txBody>
      </p:sp>
      <p:pic>
        <p:nvPicPr>
          <p:cNvPr id="7" name="Picture 6">
            <a:extLst>
              <a:ext uri="{FF2B5EF4-FFF2-40B4-BE49-F238E27FC236}">
                <a16:creationId xmlns:a16="http://schemas.microsoft.com/office/drawing/2014/main" id="{799DD7B4-FF91-4FDD-881E-D1CC0AC0B188}"/>
              </a:ext>
            </a:extLst>
          </p:cNvPr>
          <p:cNvPicPr>
            <a:picLocks noChangeAspect="1"/>
          </p:cNvPicPr>
          <p:nvPr/>
        </p:nvPicPr>
        <p:blipFill>
          <a:blip r:embed="rId7"/>
          <a:stretch>
            <a:fillRect/>
          </a:stretch>
        </p:blipFill>
        <p:spPr>
          <a:xfrm>
            <a:off x="11091633" y="5468130"/>
            <a:ext cx="962794" cy="939870"/>
          </a:xfrm>
          <a:prstGeom prst="rect">
            <a:avLst/>
          </a:prstGeom>
        </p:spPr>
      </p:pic>
      <p:pic>
        <p:nvPicPr>
          <p:cNvPr id="4" name="Audio 3">
            <a:hlinkClick r:id="" action="ppaction://media"/>
            <a:extLst>
              <a:ext uri="{FF2B5EF4-FFF2-40B4-BE49-F238E27FC236}">
                <a16:creationId xmlns:a16="http://schemas.microsoft.com/office/drawing/2014/main" id="{54EC4F8F-FC25-46B8-B797-0B9AED5D588C}"/>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633200" y="6299200"/>
            <a:ext cx="406400" cy="406400"/>
          </a:xfrm>
          <a:prstGeom prst="rect">
            <a:avLst/>
          </a:prstGeom>
        </p:spPr>
      </p:pic>
    </p:spTree>
    <p:custDataLst>
      <p:tags r:id="rId1"/>
    </p:custDataLst>
    <p:extLst>
      <p:ext uri="{BB962C8B-B14F-4D97-AF65-F5344CB8AC3E}">
        <p14:creationId xmlns:p14="http://schemas.microsoft.com/office/powerpoint/2010/main" val="1523785751"/>
      </p:ext>
    </p:extLst>
  </p:cSld>
  <p:clrMapOvr>
    <a:masterClrMapping/>
  </p:clrMapOvr>
  <p:transition spd="med" advTm="35956">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4"/>
                </p:tgtEl>
              </p:cMediaNode>
            </p:audio>
          </p:childTnLst>
        </p:cTn>
      </p:par>
    </p:tnLst>
    <p:bldLst>
      <p:bldP spid="3"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7|19|20.7|19.5"/>
</p:tagLst>
</file>

<file path=ppt/tags/tag10.xml><?xml version="1.0" encoding="utf-8"?>
<p:tagLst xmlns:a="http://schemas.openxmlformats.org/drawingml/2006/main" xmlns:r="http://schemas.openxmlformats.org/officeDocument/2006/relationships" xmlns:p="http://schemas.openxmlformats.org/presentationml/2006/main">
  <p:tag name="TIMING" val="|14.6|8.9|3.5"/>
</p:tagLst>
</file>

<file path=ppt/tags/tag11.xml><?xml version="1.0" encoding="utf-8"?>
<p:tagLst xmlns:a="http://schemas.openxmlformats.org/drawingml/2006/main" xmlns:r="http://schemas.openxmlformats.org/officeDocument/2006/relationships" xmlns:p="http://schemas.openxmlformats.org/presentationml/2006/main">
  <p:tag name="TIMING" val="|15.6|5.5|12.3|10.4|5.2"/>
</p:tagLst>
</file>

<file path=ppt/tags/tag12.xml><?xml version="1.0" encoding="utf-8"?>
<p:tagLst xmlns:a="http://schemas.openxmlformats.org/drawingml/2006/main" xmlns:r="http://schemas.openxmlformats.org/officeDocument/2006/relationships" xmlns:p="http://schemas.openxmlformats.org/presentationml/2006/main">
  <p:tag name="TIMING" val="|22.3|0.7|13.4"/>
</p:tagLst>
</file>

<file path=ppt/tags/tag13.xml><?xml version="1.0" encoding="utf-8"?>
<p:tagLst xmlns:a="http://schemas.openxmlformats.org/drawingml/2006/main" xmlns:r="http://schemas.openxmlformats.org/officeDocument/2006/relationships" xmlns:p="http://schemas.openxmlformats.org/presentationml/2006/main">
  <p:tag name="TIMING" val="|32.6|0.9|3.8|7.2|6.1|4.9|5.7"/>
</p:tagLst>
</file>

<file path=ppt/tags/tag14.xml><?xml version="1.0" encoding="utf-8"?>
<p:tagLst xmlns:a="http://schemas.openxmlformats.org/drawingml/2006/main" xmlns:r="http://schemas.openxmlformats.org/officeDocument/2006/relationships" xmlns:p="http://schemas.openxmlformats.org/presentationml/2006/main">
  <p:tag name="TIMING" val="|24.7|0.9|5.8|6.3|7.3|6.9|8"/>
</p:tagLst>
</file>

<file path=ppt/tags/tag15.xml><?xml version="1.0" encoding="utf-8"?>
<p:tagLst xmlns:a="http://schemas.openxmlformats.org/drawingml/2006/main" xmlns:r="http://schemas.openxmlformats.org/officeDocument/2006/relationships" xmlns:p="http://schemas.openxmlformats.org/presentationml/2006/main">
  <p:tag name="TIMING" val="|8.2|11.9|6.6|13.6|5.3|3.3|4.3"/>
</p:tagLst>
</file>

<file path=ppt/tags/tag2.xml><?xml version="1.0" encoding="utf-8"?>
<p:tagLst xmlns:a="http://schemas.openxmlformats.org/drawingml/2006/main" xmlns:r="http://schemas.openxmlformats.org/officeDocument/2006/relationships" xmlns:p="http://schemas.openxmlformats.org/presentationml/2006/main">
  <p:tag name="TIMING" val="|9.5|21.5|14.1|29|11"/>
</p:tagLst>
</file>

<file path=ppt/tags/tag3.xml><?xml version="1.0" encoding="utf-8"?>
<p:tagLst xmlns:a="http://schemas.openxmlformats.org/drawingml/2006/main" xmlns:r="http://schemas.openxmlformats.org/officeDocument/2006/relationships" xmlns:p="http://schemas.openxmlformats.org/presentationml/2006/main">
  <p:tag name="TIMING" val="|13|43|78.2|26.6"/>
</p:tagLst>
</file>

<file path=ppt/tags/tag4.xml><?xml version="1.0" encoding="utf-8"?>
<p:tagLst xmlns:a="http://schemas.openxmlformats.org/drawingml/2006/main" xmlns:r="http://schemas.openxmlformats.org/officeDocument/2006/relationships" xmlns:p="http://schemas.openxmlformats.org/presentationml/2006/main">
  <p:tag name="TIMING" val="|14.7"/>
</p:tagLst>
</file>

<file path=ppt/tags/tag5.xml><?xml version="1.0" encoding="utf-8"?>
<p:tagLst xmlns:a="http://schemas.openxmlformats.org/drawingml/2006/main" xmlns:r="http://schemas.openxmlformats.org/officeDocument/2006/relationships" xmlns:p="http://schemas.openxmlformats.org/presentationml/2006/main">
  <p:tag name="TIMING" val="|16.8|3|4.4|4.5|8.9|4.7"/>
</p:tagLst>
</file>

<file path=ppt/tags/tag6.xml><?xml version="1.0" encoding="utf-8"?>
<p:tagLst xmlns:a="http://schemas.openxmlformats.org/drawingml/2006/main" xmlns:r="http://schemas.openxmlformats.org/officeDocument/2006/relationships" xmlns:p="http://schemas.openxmlformats.org/presentationml/2006/main">
  <p:tag name="TIMING" val="|5.4"/>
</p:tagLst>
</file>

<file path=ppt/tags/tag7.xml><?xml version="1.0" encoding="utf-8"?>
<p:tagLst xmlns:a="http://schemas.openxmlformats.org/drawingml/2006/main" xmlns:r="http://schemas.openxmlformats.org/officeDocument/2006/relationships" xmlns:p="http://schemas.openxmlformats.org/presentationml/2006/main">
  <p:tag name="TIMING" val="|1.3"/>
</p:tagLst>
</file>

<file path=ppt/tags/tag8.xml><?xml version="1.0" encoding="utf-8"?>
<p:tagLst xmlns:a="http://schemas.openxmlformats.org/drawingml/2006/main" xmlns:r="http://schemas.openxmlformats.org/officeDocument/2006/relationships" xmlns:p="http://schemas.openxmlformats.org/presentationml/2006/main">
  <p:tag name="TIMING" val="|13.7|15.7|18|29.2|5|4.6|4.4|4.9|6.6"/>
</p:tagLst>
</file>

<file path=ppt/tags/tag9.xml><?xml version="1.0" encoding="utf-8"?>
<p:tagLst xmlns:a="http://schemas.openxmlformats.org/drawingml/2006/main" xmlns:r="http://schemas.openxmlformats.org/officeDocument/2006/relationships" xmlns:p="http://schemas.openxmlformats.org/presentationml/2006/main">
  <p:tag name="TIMING" val="|5.7"/>
</p:tagLst>
</file>

<file path=ppt/theme/theme1.xml><?xml version="1.0" encoding="utf-8"?>
<a:theme xmlns:a="http://schemas.openxmlformats.org/drawingml/2006/main" name="Office Theme">
  <a:themeElements>
    <a:clrScheme name="Custom 128">
      <a:dk1>
        <a:sysClr val="windowText" lastClr="000000"/>
      </a:dk1>
      <a:lt1>
        <a:srgbClr val="FFFFFF"/>
      </a:lt1>
      <a:dk2>
        <a:srgbClr val="3F3F3F"/>
      </a:dk2>
      <a:lt2>
        <a:srgbClr val="F2F2F2"/>
      </a:lt2>
      <a:accent1>
        <a:srgbClr val="31B0C1"/>
      </a:accent1>
      <a:accent2>
        <a:srgbClr val="CB488B"/>
      </a:accent2>
      <a:accent3>
        <a:srgbClr val="BC9230"/>
      </a:accent3>
      <a:accent4>
        <a:srgbClr val="126974"/>
      </a:accent4>
      <a:accent5>
        <a:srgbClr val="C13131"/>
      </a:accent5>
      <a:accent6>
        <a:srgbClr val="8E8016"/>
      </a:accent6>
      <a:hlink>
        <a:srgbClr val="31B0C1"/>
      </a:hlink>
      <a:folHlink>
        <a:srgbClr val="31B0C1"/>
      </a:folHlink>
    </a:clrScheme>
    <a:fontScheme name="Corbel">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F89652269_Healthcare pitch deck_RVA_v5" id="{131D69DF-5A4C-4D7D-9CA6-F5F98F0CBF64}" vid="{02C95288-9555-411A-9D92-BD9F03F3A2C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70A2AAC-D70B-4233-9389-268D6896774D}">
  <ds:schemaRefs>
    <ds:schemaRef ds:uri="http://schemas.microsoft.com/office/2006/documentManagement/types"/>
    <ds:schemaRef ds:uri="http://schemas.microsoft.com/office/2006/metadata/properties"/>
    <ds:schemaRef ds:uri="http://purl.org/dc/elements/1.1/"/>
    <ds:schemaRef ds:uri="http://www.w3.org/XML/1998/namespace"/>
    <ds:schemaRef ds:uri="http://schemas.openxmlformats.org/package/2006/metadata/core-properties"/>
    <ds:schemaRef ds:uri="16c05727-aa75-4e4a-9b5f-8a80a1165891"/>
    <ds:schemaRef ds:uri="http://purl.org/dc/terms/"/>
    <ds:schemaRef ds:uri="http://schemas.microsoft.com/office/infopath/2007/PartnerControls"/>
    <ds:schemaRef ds:uri="71af3243-3dd4-4a8d-8c0d-dd76da1f02a5"/>
    <ds:schemaRef ds:uri="http://purl.org/dc/dcmitype/"/>
  </ds:schemaRefs>
</ds:datastoreItem>
</file>

<file path=customXml/itemProps2.xml><?xml version="1.0" encoding="utf-8"?>
<ds:datastoreItem xmlns:ds="http://schemas.openxmlformats.org/officeDocument/2006/customXml" ds:itemID="{172D1CBC-A6D2-4C27-A0DD-244AE04E36B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FFFEA1C-4D28-422A-816B-51B2F61D85D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3161</Words>
  <Application>Microsoft Office PowerPoint</Application>
  <PresentationFormat>Widescreen</PresentationFormat>
  <Paragraphs>221</Paragraphs>
  <Slides>19</Slides>
  <Notes>19</Notes>
  <HiddenSlides>0</HiddenSlides>
  <MMClips>19</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Corbel</vt:lpstr>
      <vt:lpstr>Courier New</vt:lpstr>
      <vt:lpstr>Times New Roman</vt:lpstr>
      <vt:lpstr>Office Theme</vt:lpstr>
      <vt:lpstr> NURSING PROGRAM</vt:lpstr>
      <vt:lpstr>Program Overview</vt:lpstr>
      <vt:lpstr>Why Choose BRCTC to Pursue Nursing?</vt:lpstr>
      <vt:lpstr>How to Apply</vt:lpstr>
      <vt:lpstr>REVIEW THIS FIRST:</vt:lpstr>
      <vt:lpstr>NURSING ADMISSION PROCESS</vt:lpstr>
      <vt:lpstr>Admission Requirements</vt:lpstr>
      <vt:lpstr>NURSING ADMISSION PROCESS</vt:lpstr>
      <vt:lpstr>The current application is only available on the website during set application periods (dates listed on website).   If you submit an old application, you may not be considered for admission.</vt:lpstr>
      <vt:lpstr>Admission Is Competitive!</vt:lpstr>
      <vt:lpstr>NURSING ADMISSION PROCESS</vt:lpstr>
      <vt:lpstr>The Decision</vt:lpstr>
      <vt:lpstr>Conditional Acceptance </vt:lpstr>
      <vt:lpstr>Set Yourself Up For Success!</vt:lpstr>
      <vt:lpstr>Challenge: Nursing – Not for Everyone?</vt:lpstr>
      <vt:lpstr>Challenge: Demanding Schedule</vt:lpstr>
      <vt:lpstr>Challenge: Difficult Coursework</vt:lpstr>
      <vt:lpstr>Challenge: Financial Requirements</vt:lpstr>
      <vt:lpstr>Thank You! Please return to the module homepage, complete the post-test, and submit confirmation email with your application.  If you have questions, please contact: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2022-06-06T22:23:34Z</dcterms:created>
  <dcterms:modified xsi:type="dcterms:W3CDTF">2026-09-02T18:41:10Z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